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9" r:id="rId2"/>
    <p:sldId id="496" r:id="rId3"/>
    <p:sldId id="483" r:id="rId4"/>
    <p:sldId id="494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FF33CC"/>
    <a:srgbClr val="FF99CC"/>
    <a:srgbClr val="006600"/>
    <a:srgbClr val="FF00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2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>
            <a:extLst>
              <a:ext uri="{FF2B5EF4-FFF2-40B4-BE49-F238E27FC236}">
                <a16:creationId xmlns:a16="http://schemas.microsoft.com/office/drawing/2014/main" id="{54577E69-A898-49C7-A8AF-63A665F6AE7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404104E6-ABDE-467C-8C3D-E9A84F2A30E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570E6B37-DF74-4A21-804D-3EEAD5A6E3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9A9D316D-08DD-44BE-8DD7-098ADCA37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8">
            <a:extLst>
              <a:ext uri="{FF2B5EF4-FFF2-40B4-BE49-F238E27FC236}">
                <a16:creationId xmlns:a16="http://schemas.microsoft.com/office/drawing/2014/main" id="{DE31CBA1-0416-44E0-B4B4-DCE6920E5D2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292BDDFB-FBA9-4F73-9284-418526C5EB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3107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94014F09-1421-4DA0-A921-D21C0DBCECC8}"/>
              </a:ext>
            </a:extLst>
          </p:cNvPr>
          <p:cNvSpPr txBox="1"/>
          <p:nvPr/>
        </p:nvSpPr>
        <p:spPr>
          <a:xfrm>
            <a:off x="556544" y="592018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renga01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7C607C51-D4DC-4ED5-B6B7-27B31760B572}"/>
              </a:ext>
            </a:extLst>
          </p:cNvPr>
          <p:cNvSpPr txBox="1"/>
          <p:nvPr/>
        </p:nvSpPr>
        <p:spPr>
          <a:xfrm>
            <a:off x="2084989" y="592018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renga02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E26BB406-C723-4117-95B3-3B8F5B55A637}"/>
              </a:ext>
            </a:extLst>
          </p:cNvPr>
          <p:cNvSpPr txBox="1"/>
          <p:nvPr/>
        </p:nvSpPr>
        <p:spPr>
          <a:xfrm>
            <a:off x="3595178" y="592018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renga03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F5F3CC25-3ABD-47CA-AC7C-A78DF9A73631}"/>
              </a:ext>
            </a:extLst>
          </p:cNvPr>
          <p:cNvSpPr txBox="1"/>
          <p:nvPr/>
        </p:nvSpPr>
        <p:spPr>
          <a:xfrm>
            <a:off x="5127639" y="592018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renga04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02EDED43-02EB-400B-B736-E11199051A11}"/>
              </a:ext>
            </a:extLst>
          </p:cNvPr>
          <p:cNvSpPr txBox="1"/>
          <p:nvPr/>
        </p:nvSpPr>
        <p:spPr>
          <a:xfrm>
            <a:off x="6645864" y="592018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renga05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8E7E8065-B3E9-41E8-A17D-10A5986E8F76}"/>
              </a:ext>
            </a:extLst>
          </p:cNvPr>
          <p:cNvGrpSpPr/>
          <p:nvPr/>
        </p:nvGrpSpPr>
        <p:grpSpPr>
          <a:xfrm>
            <a:off x="5236171" y="829779"/>
            <a:ext cx="1195388" cy="1109664"/>
            <a:chOff x="2378" y="3396614"/>
            <a:chExt cx="1195388" cy="1109664"/>
          </a:xfrm>
        </p:grpSpPr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4167DF31-D674-477E-A0AC-4ECD76EEEF13}"/>
                </a:ext>
              </a:extLst>
            </p:cNvPr>
            <p:cNvSpPr/>
            <p:nvPr/>
          </p:nvSpPr>
          <p:spPr>
            <a:xfrm>
              <a:off x="2378" y="3396614"/>
              <a:ext cx="1195388" cy="110966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5892697F-CD56-470A-9A2B-CDACC3A0BFC5}"/>
                </a:ext>
              </a:extLst>
            </p:cNvPr>
            <p:cNvSpPr/>
            <p:nvPr/>
          </p:nvSpPr>
          <p:spPr>
            <a:xfrm>
              <a:off x="2378" y="3418045"/>
              <a:ext cx="1195388" cy="1071562"/>
            </a:xfrm>
            <a:custGeom>
              <a:avLst/>
              <a:gdLst>
                <a:gd name="connsiteX0" fmla="*/ 845346 w 1195388"/>
                <a:gd name="connsiteY0" fmla="*/ 885824 h 1071562"/>
                <a:gd name="connsiteX1" fmla="*/ 1145382 w 1195388"/>
                <a:gd name="connsiteY1" fmla="*/ 885824 h 1071562"/>
                <a:gd name="connsiteX2" fmla="*/ 1176339 w 1195388"/>
                <a:gd name="connsiteY2" fmla="*/ 916781 h 1071562"/>
                <a:gd name="connsiteX3" fmla="*/ 1176339 w 1195388"/>
                <a:gd name="connsiteY3" fmla="*/ 1040605 h 1071562"/>
                <a:gd name="connsiteX4" fmla="*/ 1145382 w 1195388"/>
                <a:gd name="connsiteY4" fmla="*/ 1071562 h 1071562"/>
                <a:gd name="connsiteX5" fmla="*/ 845346 w 1195388"/>
                <a:gd name="connsiteY5" fmla="*/ 1071562 h 1071562"/>
                <a:gd name="connsiteX6" fmla="*/ 814389 w 1195388"/>
                <a:gd name="connsiteY6" fmla="*/ 1040605 h 1071562"/>
                <a:gd name="connsiteX7" fmla="*/ 814389 w 1195388"/>
                <a:gd name="connsiteY7" fmla="*/ 916781 h 1071562"/>
                <a:gd name="connsiteX8" fmla="*/ 845346 w 1195388"/>
                <a:gd name="connsiteY8" fmla="*/ 885824 h 1071562"/>
                <a:gd name="connsiteX9" fmla="*/ 447677 w 1195388"/>
                <a:gd name="connsiteY9" fmla="*/ 885824 h 1071562"/>
                <a:gd name="connsiteX10" fmla="*/ 747713 w 1195388"/>
                <a:gd name="connsiteY10" fmla="*/ 885824 h 1071562"/>
                <a:gd name="connsiteX11" fmla="*/ 778670 w 1195388"/>
                <a:gd name="connsiteY11" fmla="*/ 916781 h 1071562"/>
                <a:gd name="connsiteX12" fmla="*/ 778670 w 1195388"/>
                <a:gd name="connsiteY12" fmla="*/ 1040605 h 1071562"/>
                <a:gd name="connsiteX13" fmla="*/ 747713 w 1195388"/>
                <a:gd name="connsiteY13" fmla="*/ 1071562 h 1071562"/>
                <a:gd name="connsiteX14" fmla="*/ 447677 w 1195388"/>
                <a:gd name="connsiteY14" fmla="*/ 1071562 h 1071562"/>
                <a:gd name="connsiteX15" fmla="*/ 416720 w 1195388"/>
                <a:gd name="connsiteY15" fmla="*/ 1040605 h 1071562"/>
                <a:gd name="connsiteX16" fmla="*/ 416720 w 1195388"/>
                <a:gd name="connsiteY16" fmla="*/ 916781 h 1071562"/>
                <a:gd name="connsiteX17" fmla="*/ 447677 w 1195388"/>
                <a:gd name="connsiteY17" fmla="*/ 885824 h 1071562"/>
                <a:gd name="connsiteX18" fmla="*/ 50008 w 1195388"/>
                <a:gd name="connsiteY18" fmla="*/ 885824 h 1071562"/>
                <a:gd name="connsiteX19" fmla="*/ 350044 w 1195388"/>
                <a:gd name="connsiteY19" fmla="*/ 885824 h 1071562"/>
                <a:gd name="connsiteX20" fmla="*/ 381001 w 1195388"/>
                <a:gd name="connsiteY20" fmla="*/ 916781 h 1071562"/>
                <a:gd name="connsiteX21" fmla="*/ 381001 w 1195388"/>
                <a:gd name="connsiteY21" fmla="*/ 1040605 h 1071562"/>
                <a:gd name="connsiteX22" fmla="*/ 350044 w 1195388"/>
                <a:gd name="connsiteY22" fmla="*/ 1071562 h 1071562"/>
                <a:gd name="connsiteX23" fmla="*/ 50008 w 1195388"/>
                <a:gd name="connsiteY23" fmla="*/ 1071562 h 1071562"/>
                <a:gd name="connsiteX24" fmla="*/ 19051 w 1195388"/>
                <a:gd name="connsiteY24" fmla="*/ 1040605 h 1071562"/>
                <a:gd name="connsiteX25" fmla="*/ 19051 w 1195388"/>
                <a:gd name="connsiteY25" fmla="*/ 916781 h 1071562"/>
                <a:gd name="connsiteX26" fmla="*/ 50008 w 1195388"/>
                <a:gd name="connsiteY26" fmla="*/ 885824 h 1071562"/>
                <a:gd name="connsiteX27" fmla="*/ 1045371 w 1195388"/>
                <a:gd name="connsiteY27" fmla="*/ 664368 h 1071562"/>
                <a:gd name="connsiteX28" fmla="*/ 1195388 w 1195388"/>
                <a:gd name="connsiteY28" fmla="*/ 664368 h 1071562"/>
                <a:gd name="connsiteX29" fmla="*/ 1195388 w 1195388"/>
                <a:gd name="connsiteY29" fmla="*/ 850106 h 1071562"/>
                <a:gd name="connsiteX30" fmla="*/ 1045371 w 1195388"/>
                <a:gd name="connsiteY30" fmla="*/ 850106 h 1071562"/>
                <a:gd name="connsiteX31" fmla="*/ 1014414 w 1195388"/>
                <a:gd name="connsiteY31" fmla="*/ 819149 h 1071562"/>
                <a:gd name="connsiteX32" fmla="*/ 1014414 w 1195388"/>
                <a:gd name="connsiteY32" fmla="*/ 695325 h 1071562"/>
                <a:gd name="connsiteX33" fmla="*/ 1045371 w 1195388"/>
                <a:gd name="connsiteY33" fmla="*/ 664368 h 1071562"/>
                <a:gd name="connsiteX34" fmla="*/ 647702 w 1195388"/>
                <a:gd name="connsiteY34" fmla="*/ 664368 h 1071562"/>
                <a:gd name="connsiteX35" fmla="*/ 947738 w 1195388"/>
                <a:gd name="connsiteY35" fmla="*/ 664368 h 1071562"/>
                <a:gd name="connsiteX36" fmla="*/ 978695 w 1195388"/>
                <a:gd name="connsiteY36" fmla="*/ 695325 h 1071562"/>
                <a:gd name="connsiteX37" fmla="*/ 978695 w 1195388"/>
                <a:gd name="connsiteY37" fmla="*/ 819149 h 1071562"/>
                <a:gd name="connsiteX38" fmla="*/ 947738 w 1195388"/>
                <a:gd name="connsiteY38" fmla="*/ 850106 h 1071562"/>
                <a:gd name="connsiteX39" fmla="*/ 647702 w 1195388"/>
                <a:gd name="connsiteY39" fmla="*/ 850106 h 1071562"/>
                <a:gd name="connsiteX40" fmla="*/ 616745 w 1195388"/>
                <a:gd name="connsiteY40" fmla="*/ 819149 h 1071562"/>
                <a:gd name="connsiteX41" fmla="*/ 616745 w 1195388"/>
                <a:gd name="connsiteY41" fmla="*/ 695325 h 1071562"/>
                <a:gd name="connsiteX42" fmla="*/ 647702 w 1195388"/>
                <a:gd name="connsiteY42" fmla="*/ 664368 h 1071562"/>
                <a:gd name="connsiteX43" fmla="*/ 250033 w 1195388"/>
                <a:gd name="connsiteY43" fmla="*/ 664368 h 1071562"/>
                <a:gd name="connsiteX44" fmla="*/ 550069 w 1195388"/>
                <a:gd name="connsiteY44" fmla="*/ 664368 h 1071562"/>
                <a:gd name="connsiteX45" fmla="*/ 581026 w 1195388"/>
                <a:gd name="connsiteY45" fmla="*/ 695325 h 1071562"/>
                <a:gd name="connsiteX46" fmla="*/ 581026 w 1195388"/>
                <a:gd name="connsiteY46" fmla="*/ 819149 h 1071562"/>
                <a:gd name="connsiteX47" fmla="*/ 550069 w 1195388"/>
                <a:gd name="connsiteY47" fmla="*/ 850106 h 1071562"/>
                <a:gd name="connsiteX48" fmla="*/ 250033 w 1195388"/>
                <a:gd name="connsiteY48" fmla="*/ 850106 h 1071562"/>
                <a:gd name="connsiteX49" fmla="*/ 219076 w 1195388"/>
                <a:gd name="connsiteY49" fmla="*/ 819149 h 1071562"/>
                <a:gd name="connsiteX50" fmla="*/ 219076 w 1195388"/>
                <a:gd name="connsiteY50" fmla="*/ 695325 h 1071562"/>
                <a:gd name="connsiteX51" fmla="*/ 250033 w 1195388"/>
                <a:gd name="connsiteY51" fmla="*/ 664368 h 1071562"/>
                <a:gd name="connsiteX52" fmla="*/ 0 w 1195388"/>
                <a:gd name="connsiteY52" fmla="*/ 664368 h 1071562"/>
                <a:gd name="connsiteX53" fmla="*/ 152400 w 1195388"/>
                <a:gd name="connsiteY53" fmla="*/ 664368 h 1071562"/>
                <a:gd name="connsiteX54" fmla="*/ 183357 w 1195388"/>
                <a:gd name="connsiteY54" fmla="*/ 695325 h 1071562"/>
                <a:gd name="connsiteX55" fmla="*/ 183357 w 1195388"/>
                <a:gd name="connsiteY55" fmla="*/ 819149 h 1071562"/>
                <a:gd name="connsiteX56" fmla="*/ 152400 w 1195388"/>
                <a:gd name="connsiteY56" fmla="*/ 850106 h 1071562"/>
                <a:gd name="connsiteX57" fmla="*/ 0 w 1195388"/>
                <a:gd name="connsiteY57" fmla="*/ 850106 h 1071562"/>
                <a:gd name="connsiteX58" fmla="*/ 845346 w 1195388"/>
                <a:gd name="connsiteY58" fmla="*/ 442912 h 1071562"/>
                <a:gd name="connsiteX59" fmla="*/ 1145382 w 1195388"/>
                <a:gd name="connsiteY59" fmla="*/ 442912 h 1071562"/>
                <a:gd name="connsiteX60" fmla="*/ 1176339 w 1195388"/>
                <a:gd name="connsiteY60" fmla="*/ 473869 h 1071562"/>
                <a:gd name="connsiteX61" fmla="*/ 1176339 w 1195388"/>
                <a:gd name="connsiteY61" fmla="*/ 597693 h 1071562"/>
                <a:gd name="connsiteX62" fmla="*/ 1145382 w 1195388"/>
                <a:gd name="connsiteY62" fmla="*/ 628650 h 1071562"/>
                <a:gd name="connsiteX63" fmla="*/ 845346 w 1195388"/>
                <a:gd name="connsiteY63" fmla="*/ 628650 h 1071562"/>
                <a:gd name="connsiteX64" fmla="*/ 814389 w 1195388"/>
                <a:gd name="connsiteY64" fmla="*/ 597693 h 1071562"/>
                <a:gd name="connsiteX65" fmla="*/ 814389 w 1195388"/>
                <a:gd name="connsiteY65" fmla="*/ 473869 h 1071562"/>
                <a:gd name="connsiteX66" fmla="*/ 845346 w 1195388"/>
                <a:gd name="connsiteY66" fmla="*/ 442912 h 1071562"/>
                <a:gd name="connsiteX67" fmla="*/ 447677 w 1195388"/>
                <a:gd name="connsiteY67" fmla="*/ 442912 h 1071562"/>
                <a:gd name="connsiteX68" fmla="*/ 747713 w 1195388"/>
                <a:gd name="connsiteY68" fmla="*/ 442912 h 1071562"/>
                <a:gd name="connsiteX69" fmla="*/ 778670 w 1195388"/>
                <a:gd name="connsiteY69" fmla="*/ 473869 h 1071562"/>
                <a:gd name="connsiteX70" fmla="*/ 778670 w 1195388"/>
                <a:gd name="connsiteY70" fmla="*/ 597693 h 1071562"/>
                <a:gd name="connsiteX71" fmla="*/ 747713 w 1195388"/>
                <a:gd name="connsiteY71" fmla="*/ 628650 h 1071562"/>
                <a:gd name="connsiteX72" fmla="*/ 447677 w 1195388"/>
                <a:gd name="connsiteY72" fmla="*/ 628650 h 1071562"/>
                <a:gd name="connsiteX73" fmla="*/ 416720 w 1195388"/>
                <a:gd name="connsiteY73" fmla="*/ 597693 h 1071562"/>
                <a:gd name="connsiteX74" fmla="*/ 416720 w 1195388"/>
                <a:gd name="connsiteY74" fmla="*/ 473869 h 1071562"/>
                <a:gd name="connsiteX75" fmla="*/ 447677 w 1195388"/>
                <a:gd name="connsiteY75" fmla="*/ 442912 h 1071562"/>
                <a:gd name="connsiteX76" fmla="*/ 50008 w 1195388"/>
                <a:gd name="connsiteY76" fmla="*/ 442912 h 1071562"/>
                <a:gd name="connsiteX77" fmla="*/ 350044 w 1195388"/>
                <a:gd name="connsiteY77" fmla="*/ 442912 h 1071562"/>
                <a:gd name="connsiteX78" fmla="*/ 381001 w 1195388"/>
                <a:gd name="connsiteY78" fmla="*/ 473869 h 1071562"/>
                <a:gd name="connsiteX79" fmla="*/ 381001 w 1195388"/>
                <a:gd name="connsiteY79" fmla="*/ 597693 h 1071562"/>
                <a:gd name="connsiteX80" fmla="*/ 350044 w 1195388"/>
                <a:gd name="connsiteY80" fmla="*/ 628650 h 1071562"/>
                <a:gd name="connsiteX81" fmla="*/ 50008 w 1195388"/>
                <a:gd name="connsiteY81" fmla="*/ 628650 h 1071562"/>
                <a:gd name="connsiteX82" fmla="*/ 19051 w 1195388"/>
                <a:gd name="connsiteY82" fmla="*/ 597693 h 1071562"/>
                <a:gd name="connsiteX83" fmla="*/ 19051 w 1195388"/>
                <a:gd name="connsiteY83" fmla="*/ 473869 h 1071562"/>
                <a:gd name="connsiteX84" fmla="*/ 50008 w 1195388"/>
                <a:gd name="connsiteY84" fmla="*/ 442912 h 1071562"/>
                <a:gd name="connsiteX85" fmla="*/ 1045371 w 1195388"/>
                <a:gd name="connsiteY85" fmla="*/ 221456 h 1071562"/>
                <a:gd name="connsiteX86" fmla="*/ 1195388 w 1195388"/>
                <a:gd name="connsiteY86" fmla="*/ 221456 h 1071562"/>
                <a:gd name="connsiteX87" fmla="*/ 1195388 w 1195388"/>
                <a:gd name="connsiteY87" fmla="*/ 407194 h 1071562"/>
                <a:gd name="connsiteX88" fmla="*/ 1045371 w 1195388"/>
                <a:gd name="connsiteY88" fmla="*/ 407194 h 1071562"/>
                <a:gd name="connsiteX89" fmla="*/ 1014414 w 1195388"/>
                <a:gd name="connsiteY89" fmla="*/ 376237 h 1071562"/>
                <a:gd name="connsiteX90" fmla="*/ 1014414 w 1195388"/>
                <a:gd name="connsiteY90" fmla="*/ 252413 h 1071562"/>
                <a:gd name="connsiteX91" fmla="*/ 1045371 w 1195388"/>
                <a:gd name="connsiteY91" fmla="*/ 221456 h 1071562"/>
                <a:gd name="connsiteX92" fmla="*/ 647702 w 1195388"/>
                <a:gd name="connsiteY92" fmla="*/ 221456 h 1071562"/>
                <a:gd name="connsiteX93" fmla="*/ 947738 w 1195388"/>
                <a:gd name="connsiteY93" fmla="*/ 221456 h 1071562"/>
                <a:gd name="connsiteX94" fmla="*/ 978695 w 1195388"/>
                <a:gd name="connsiteY94" fmla="*/ 252413 h 1071562"/>
                <a:gd name="connsiteX95" fmla="*/ 978695 w 1195388"/>
                <a:gd name="connsiteY95" fmla="*/ 376237 h 1071562"/>
                <a:gd name="connsiteX96" fmla="*/ 947738 w 1195388"/>
                <a:gd name="connsiteY96" fmla="*/ 407194 h 1071562"/>
                <a:gd name="connsiteX97" fmla="*/ 647702 w 1195388"/>
                <a:gd name="connsiteY97" fmla="*/ 407194 h 1071562"/>
                <a:gd name="connsiteX98" fmla="*/ 616745 w 1195388"/>
                <a:gd name="connsiteY98" fmla="*/ 376237 h 1071562"/>
                <a:gd name="connsiteX99" fmla="*/ 616745 w 1195388"/>
                <a:gd name="connsiteY99" fmla="*/ 252413 h 1071562"/>
                <a:gd name="connsiteX100" fmla="*/ 647702 w 1195388"/>
                <a:gd name="connsiteY100" fmla="*/ 221456 h 1071562"/>
                <a:gd name="connsiteX101" fmla="*/ 250033 w 1195388"/>
                <a:gd name="connsiteY101" fmla="*/ 221456 h 1071562"/>
                <a:gd name="connsiteX102" fmla="*/ 550069 w 1195388"/>
                <a:gd name="connsiteY102" fmla="*/ 221456 h 1071562"/>
                <a:gd name="connsiteX103" fmla="*/ 581026 w 1195388"/>
                <a:gd name="connsiteY103" fmla="*/ 252413 h 1071562"/>
                <a:gd name="connsiteX104" fmla="*/ 581026 w 1195388"/>
                <a:gd name="connsiteY104" fmla="*/ 376237 h 1071562"/>
                <a:gd name="connsiteX105" fmla="*/ 550069 w 1195388"/>
                <a:gd name="connsiteY105" fmla="*/ 407194 h 1071562"/>
                <a:gd name="connsiteX106" fmla="*/ 250033 w 1195388"/>
                <a:gd name="connsiteY106" fmla="*/ 407194 h 1071562"/>
                <a:gd name="connsiteX107" fmla="*/ 219076 w 1195388"/>
                <a:gd name="connsiteY107" fmla="*/ 376237 h 1071562"/>
                <a:gd name="connsiteX108" fmla="*/ 219076 w 1195388"/>
                <a:gd name="connsiteY108" fmla="*/ 252413 h 1071562"/>
                <a:gd name="connsiteX109" fmla="*/ 250033 w 1195388"/>
                <a:gd name="connsiteY109" fmla="*/ 221456 h 1071562"/>
                <a:gd name="connsiteX110" fmla="*/ 0 w 1195388"/>
                <a:gd name="connsiteY110" fmla="*/ 221456 h 1071562"/>
                <a:gd name="connsiteX111" fmla="*/ 152400 w 1195388"/>
                <a:gd name="connsiteY111" fmla="*/ 221456 h 1071562"/>
                <a:gd name="connsiteX112" fmla="*/ 183357 w 1195388"/>
                <a:gd name="connsiteY112" fmla="*/ 252413 h 1071562"/>
                <a:gd name="connsiteX113" fmla="*/ 183357 w 1195388"/>
                <a:gd name="connsiteY113" fmla="*/ 376237 h 1071562"/>
                <a:gd name="connsiteX114" fmla="*/ 152400 w 1195388"/>
                <a:gd name="connsiteY114" fmla="*/ 407194 h 1071562"/>
                <a:gd name="connsiteX115" fmla="*/ 0 w 1195388"/>
                <a:gd name="connsiteY115" fmla="*/ 407194 h 1071562"/>
                <a:gd name="connsiteX116" fmla="*/ 845346 w 1195388"/>
                <a:gd name="connsiteY116" fmla="*/ 0 h 1071562"/>
                <a:gd name="connsiteX117" fmla="*/ 1145382 w 1195388"/>
                <a:gd name="connsiteY117" fmla="*/ 0 h 1071562"/>
                <a:gd name="connsiteX118" fmla="*/ 1176339 w 1195388"/>
                <a:gd name="connsiteY118" fmla="*/ 30957 h 1071562"/>
                <a:gd name="connsiteX119" fmla="*/ 1176339 w 1195388"/>
                <a:gd name="connsiteY119" fmla="*/ 154781 h 1071562"/>
                <a:gd name="connsiteX120" fmla="*/ 1145382 w 1195388"/>
                <a:gd name="connsiteY120" fmla="*/ 185738 h 1071562"/>
                <a:gd name="connsiteX121" fmla="*/ 845346 w 1195388"/>
                <a:gd name="connsiteY121" fmla="*/ 185738 h 1071562"/>
                <a:gd name="connsiteX122" fmla="*/ 814389 w 1195388"/>
                <a:gd name="connsiteY122" fmla="*/ 154781 h 1071562"/>
                <a:gd name="connsiteX123" fmla="*/ 814389 w 1195388"/>
                <a:gd name="connsiteY123" fmla="*/ 30957 h 1071562"/>
                <a:gd name="connsiteX124" fmla="*/ 845346 w 1195388"/>
                <a:gd name="connsiteY124" fmla="*/ 0 h 1071562"/>
                <a:gd name="connsiteX125" fmla="*/ 447677 w 1195388"/>
                <a:gd name="connsiteY125" fmla="*/ 0 h 1071562"/>
                <a:gd name="connsiteX126" fmla="*/ 747713 w 1195388"/>
                <a:gd name="connsiteY126" fmla="*/ 0 h 1071562"/>
                <a:gd name="connsiteX127" fmla="*/ 778670 w 1195388"/>
                <a:gd name="connsiteY127" fmla="*/ 30957 h 1071562"/>
                <a:gd name="connsiteX128" fmla="*/ 778670 w 1195388"/>
                <a:gd name="connsiteY128" fmla="*/ 154781 h 1071562"/>
                <a:gd name="connsiteX129" fmla="*/ 747713 w 1195388"/>
                <a:gd name="connsiteY129" fmla="*/ 185738 h 1071562"/>
                <a:gd name="connsiteX130" fmla="*/ 447677 w 1195388"/>
                <a:gd name="connsiteY130" fmla="*/ 185738 h 1071562"/>
                <a:gd name="connsiteX131" fmla="*/ 416720 w 1195388"/>
                <a:gd name="connsiteY131" fmla="*/ 154781 h 1071562"/>
                <a:gd name="connsiteX132" fmla="*/ 416720 w 1195388"/>
                <a:gd name="connsiteY132" fmla="*/ 30957 h 1071562"/>
                <a:gd name="connsiteX133" fmla="*/ 447677 w 1195388"/>
                <a:gd name="connsiteY133" fmla="*/ 0 h 1071562"/>
                <a:gd name="connsiteX134" fmla="*/ 50008 w 1195388"/>
                <a:gd name="connsiteY134" fmla="*/ 0 h 1071562"/>
                <a:gd name="connsiteX135" fmla="*/ 350044 w 1195388"/>
                <a:gd name="connsiteY135" fmla="*/ 0 h 1071562"/>
                <a:gd name="connsiteX136" fmla="*/ 381001 w 1195388"/>
                <a:gd name="connsiteY136" fmla="*/ 30957 h 1071562"/>
                <a:gd name="connsiteX137" fmla="*/ 381001 w 1195388"/>
                <a:gd name="connsiteY137" fmla="*/ 154781 h 1071562"/>
                <a:gd name="connsiteX138" fmla="*/ 350044 w 1195388"/>
                <a:gd name="connsiteY138" fmla="*/ 185738 h 1071562"/>
                <a:gd name="connsiteX139" fmla="*/ 50008 w 1195388"/>
                <a:gd name="connsiteY139" fmla="*/ 185738 h 1071562"/>
                <a:gd name="connsiteX140" fmla="*/ 19051 w 1195388"/>
                <a:gd name="connsiteY140" fmla="*/ 154781 h 1071562"/>
                <a:gd name="connsiteX141" fmla="*/ 19051 w 1195388"/>
                <a:gd name="connsiteY141" fmla="*/ 30957 h 1071562"/>
                <a:gd name="connsiteX142" fmla="*/ 50008 w 1195388"/>
                <a:gd name="connsiteY142" fmla="*/ 0 h 107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1195388" h="1071562">
                  <a:moveTo>
                    <a:pt x="845346" y="885824"/>
                  </a:moveTo>
                  <a:lnTo>
                    <a:pt x="1145382" y="885824"/>
                  </a:lnTo>
                  <a:cubicBezTo>
                    <a:pt x="1162479" y="885824"/>
                    <a:pt x="1176339" y="899684"/>
                    <a:pt x="1176339" y="916781"/>
                  </a:cubicBezTo>
                  <a:lnTo>
                    <a:pt x="1176339" y="1040605"/>
                  </a:lnTo>
                  <a:cubicBezTo>
                    <a:pt x="1176339" y="1057702"/>
                    <a:pt x="1162479" y="1071562"/>
                    <a:pt x="1145382" y="1071562"/>
                  </a:cubicBezTo>
                  <a:lnTo>
                    <a:pt x="845346" y="1071562"/>
                  </a:lnTo>
                  <a:cubicBezTo>
                    <a:pt x="828249" y="1071562"/>
                    <a:pt x="814389" y="1057702"/>
                    <a:pt x="814389" y="1040605"/>
                  </a:cubicBezTo>
                  <a:lnTo>
                    <a:pt x="814389" y="916781"/>
                  </a:lnTo>
                  <a:cubicBezTo>
                    <a:pt x="814389" y="899684"/>
                    <a:pt x="828249" y="885824"/>
                    <a:pt x="845346" y="885824"/>
                  </a:cubicBezTo>
                  <a:close/>
                  <a:moveTo>
                    <a:pt x="447677" y="885824"/>
                  </a:moveTo>
                  <a:lnTo>
                    <a:pt x="747713" y="885824"/>
                  </a:lnTo>
                  <a:cubicBezTo>
                    <a:pt x="764810" y="885824"/>
                    <a:pt x="778670" y="899684"/>
                    <a:pt x="778670" y="916781"/>
                  </a:cubicBezTo>
                  <a:lnTo>
                    <a:pt x="778670" y="1040605"/>
                  </a:lnTo>
                  <a:cubicBezTo>
                    <a:pt x="778670" y="1057702"/>
                    <a:pt x="764810" y="1071562"/>
                    <a:pt x="747713" y="1071562"/>
                  </a:cubicBezTo>
                  <a:lnTo>
                    <a:pt x="447677" y="1071562"/>
                  </a:lnTo>
                  <a:cubicBezTo>
                    <a:pt x="430580" y="1071562"/>
                    <a:pt x="416720" y="1057702"/>
                    <a:pt x="416720" y="1040605"/>
                  </a:cubicBezTo>
                  <a:lnTo>
                    <a:pt x="416720" y="916781"/>
                  </a:lnTo>
                  <a:cubicBezTo>
                    <a:pt x="416720" y="899684"/>
                    <a:pt x="430580" y="885824"/>
                    <a:pt x="447677" y="885824"/>
                  </a:cubicBezTo>
                  <a:close/>
                  <a:moveTo>
                    <a:pt x="50008" y="885824"/>
                  </a:moveTo>
                  <a:lnTo>
                    <a:pt x="350044" y="885824"/>
                  </a:lnTo>
                  <a:cubicBezTo>
                    <a:pt x="367141" y="885824"/>
                    <a:pt x="381001" y="899684"/>
                    <a:pt x="381001" y="916781"/>
                  </a:cubicBezTo>
                  <a:lnTo>
                    <a:pt x="381001" y="1040605"/>
                  </a:lnTo>
                  <a:cubicBezTo>
                    <a:pt x="381001" y="1057702"/>
                    <a:pt x="367141" y="1071562"/>
                    <a:pt x="350044" y="1071562"/>
                  </a:cubicBezTo>
                  <a:lnTo>
                    <a:pt x="50008" y="1071562"/>
                  </a:lnTo>
                  <a:cubicBezTo>
                    <a:pt x="32911" y="1071562"/>
                    <a:pt x="19051" y="1057702"/>
                    <a:pt x="19051" y="1040605"/>
                  </a:cubicBezTo>
                  <a:lnTo>
                    <a:pt x="19051" y="916781"/>
                  </a:lnTo>
                  <a:cubicBezTo>
                    <a:pt x="19051" y="899684"/>
                    <a:pt x="32911" y="885824"/>
                    <a:pt x="50008" y="885824"/>
                  </a:cubicBezTo>
                  <a:close/>
                  <a:moveTo>
                    <a:pt x="1045371" y="664368"/>
                  </a:moveTo>
                  <a:lnTo>
                    <a:pt x="1195388" y="664368"/>
                  </a:lnTo>
                  <a:lnTo>
                    <a:pt x="1195388" y="850106"/>
                  </a:lnTo>
                  <a:lnTo>
                    <a:pt x="1045371" y="850106"/>
                  </a:lnTo>
                  <a:cubicBezTo>
                    <a:pt x="1028274" y="850106"/>
                    <a:pt x="1014414" y="836246"/>
                    <a:pt x="1014414" y="819149"/>
                  </a:cubicBezTo>
                  <a:lnTo>
                    <a:pt x="1014414" y="695325"/>
                  </a:lnTo>
                  <a:cubicBezTo>
                    <a:pt x="1014414" y="678228"/>
                    <a:pt x="1028274" y="664368"/>
                    <a:pt x="1045371" y="664368"/>
                  </a:cubicBezTo>
                  <a:close/>
                  <a:moveTo>
                    <a:pt x="647702" y="664368"/>
                  </a:moveTo>
                  <a:lnTo>
                    <a:pt x="947738" y="664368"/>
                  </a:lnTo>
                  <a:cubicBezTo>
                    <a:pt x="964835" y="664368"/>
                    <a:pt x="978695" y="678228"/>
                    <a:pt x="978695" y="695325"/>
                  </a:cubicBezTo>
                  <a:lnTo>
                    <a:pt x="978695" y="819149"/>
                  </a:lnTo>
                  <a:cubicBezTo>
                    <a:pt x="978695" y="836246"/>
                    <a:pt x="964835" y="850106"/>
                    <a:pt x="947738" y="850106"/>
                  </a:cubicBezTo>
                  <a:lnTo>
                    <a:pt x="647702" y="850106"/>
                  </a:lnTo>
                  <a:cubicBezTo>
                    <a:pt x="630605" y="850106"/>
                    <a:pt x="616745" y="836246"/>
                    <a:pt x="616745" y="819149"/>
                  </a:cubicBezTo>
                  <a:lnTo>
                    <a:pt x="616745" y="695325"/>
                  </a:lnTo>
                  <a:cubicBezTo>
                    <a:pt x="616745" y="678228"/>
                    <a:pt x="630605" y="664368"/>
                    <a:pt x="647702" y="664368"/>
                  </a:cubicBezTo>
                  <a:close/>
                  <a:moveTo>
                    <a:pt x="250033" y="664368"/>
                  </a:moveTo>
                  <a:lnTo>
                    <a:pt x="550069" y="664368"/>
                  </a:lnTo>
                  <a:cubicBezTo>
                    <a:pt x="567166" y="664368"/>
                    <a:pt x="581026" y="678228"/>
                    <a:pt x="581026" y="695325"/>
                  </a:cubicBezTo>
                  <a:lnTo>
                    <a:pt x="581026" y="819149"/>
                  </a:lnTo>
                  <a:cubicBezTo>
                    <a:pt x="581026" y="836246"/>
                    <a:pt x="567166" y="850106"/>
                    <a:pt x="550069" y="850106"/>
                  </a:cubicBezTo>
                  <a:lnTo>
                    <a:pt x="250033" y="850106"/>
                  </a:lnTo>
                  <a:cubicBezTo>
                    <a:pt x="232936" y="850106"/>
                    <a:pt x="219076" y="836246"/>
                    <a:pt x="219076" y="819149"/>
                  </a:cubicBezTo>
                  <a:lnTo>
                    <a:pt x="219076" y="695325"/>
                  </a:lnTo>
                  <a:cubicBezTo>
                    <a:pt x="219076" y="678228"/>
                    <a:pt x="232936" y="664368"/>
                    <a:pt x="250033" y="664368"/>
                  </a:cubicBezTo>
                  <a:close/>
                  <a:moveTo>
                    <a:pt x="0" y="664368"/>
                  </a:moveTo>
                  <a:lnTo>
                    <a:pt x="152400" y="664368"/>
                  </a:lnTo>
                  <a:cubicBezTo>
                    <a:pt x="169497" y="664368"/>
                    <a:pt x="183357" y="678228"/>
                    <a:pt x="183357" y="695325"/>
                  </a:cubicBezTo>
                  <a:lnTo>
                    <a:pt x="183357" y="819149"/>
                  </a:lnTo>
                  <a:cubicBezTo>
                    <a:pt x="183357" y="836246"/>
                    <a:pt x="169497" y="850106"/>
                    <a:pt x="152400" y="850106"/>
                  </a:cubicBezTo>
                  <a:lnTo>
                    <a:pt x="0" y="850106"/>
                  </a:lnTo>
                  <a:close/>
                  <a:moveTo>
                    <a:pt x="845346" y="442912"/>
                  </a:moveTo>
                  <a:lnTo>
                    <a:pt x="1145382" y="442912"/>
                  </a:lnTo>
                  <a:cubicBezTo>
                    <a:pt x="1162479" y="442912"/>
                    <a:pt x="1176339" y="456772"/>
                    <a:pt x="1176339" y="473869"/>
                  </a:cubicBezTo>
                  <a:lnTo>
                    <a:pt x="1176339" y="597693"/>
                  </a:lnTo>
                  <a:cubicBezTo>
                    <a:pt x="1176339" y="614790"/>
                    <a:pt x="1162479" y="628650"/>
                    <a:pt x="1145382" y="628650"/>
                  </a:cubicBezTo>
                  <a:lnTo>
                    <a:pt x="845346" y="628650"/>
                  </a:lnTo>
                  <a:cubicBezTo>
                    <a:pt x="828249" y="628650"/>
                    <a:pt x="814389" y="614790"/>
                    <a:pt x="814389" y="597693"/>
                  </a:cubicBezTo>
                  <a:lnTo>
                    <a:pt x="814389" y="473869"/>
                  </a:lnTo>
                  <a:cubicBezTo>
                    <a:pt x="814389" y="456772"/>
                    <a:pt x="828249" y="442912"/>
                    <a:pt x="845346" y="442912"/>
                  </a:cubicBezTo>
                  <a:close/>
                  <a:moveTo>
                    <a:pt x="447677" y="442912"/>
                  </a:moveTo>
                  <a:lnTo>
                    <a:pt x="747713" y="442912"/>
                  </a:lnTo>
                  <a:cubicBezTo>
                    <a:pt x="764810" y="442912"/>
                    <a:pt x="778670" y="456772"/>
                    <a:pt x="778670" y="473869"/>
                  </a:cubicBezTo>
                  <a:lnTo>
                    <a:pt x="778670" y="597693"/>
                  </a:lnTo>
                  <a:cubicBezTo>
                    <a:pt x="778670" y="614790"/>
                    <a:pt x="764810" y="628650"/>
                    <a:pt x="747713" y="628650"/>
                  </a:cubicBezTo>
                  <a:lnTo>
                    <a:pt x="447677" y="628650"/>
                  </a:lnTo>
                  <a:cubicBezTo>
                    <a:pt x="430580" y="628650"/>
                    <a:pt x="416720" y="614790"/>
                    <a:pt x="416720" y="597693"/>
                  </a:cubicBezTo>
                  <a:lnTo>
                    <a:pt x="416720" y="473869"/>
                  </a:lnTo>
                  <a:cubicBezTo>
                    <a:pt x="416720" y="456772"/>
                    <a:pt x="430580" y="442912"/>
                    <a:pt x="447677" y="442912"/>
                  </a:cubicBezTo>
                  <a:close/>
                  <a:moveTo>
                    <a:pt x="50008" y="442912"/>
                  </a:moveTo>
                  <a:lnTo>
                    <a:pt x="350044" y="442912"/>
                  </a:lnTo>
                  <a:cubicBezTo>
                    <a:pt x="367141" y="442912"/>
                    <a:pt x="381001" y="456772"/>
                    <a:pt x="381001" y="473869"/>
                  </a:cubicBezTo>
                  <a:lnTo>
                    <a:pt x="381001" y="597693"/>
                  </a:lnTo>
                  <a:cubicBezTo>
                    <a:pt x="381001" y="614790"/>
                    <a:pt x="367141" y="628650"/>
                    <a:pt x="350044" y="628650"/>
                  </a:cubicBezTo>
                  <a:lnTo>
                    <a:pt x="50008" y="628650"/>
                  </a:lnTo>
                  <a:cubicBezTo>
                    <a:pt x="32911" y="628650"/>
                    <a:pt x="19051" y="614790"/>
                    <a:pt x="19051" y="597693"/>
                  </a:cubicBezTo>
                  <a:lnTo>
                    <a:pt x="19051" y="473869"/>
                  </a:lnTo>
                  <a:cubicBezTo>
                    <a:pt x="19051" y="456772"/>
                    <a:pt x="32911" y="442912"/>
                    <a:pt x="50008" y="442912"/>
                  </a:cubicBezTo>
                  <a:close/>
                  <a:moveTo>
                    <a:pt x="1045371" y="221456"/>
                  </a:moveTo>
                  <a:lnTo>
                    <a:pt x="1195388" y="221456"/>
                  </a:lnTo>
                  <a:lnTo>
                    <a:pt x="1195388" y="407194"/>
                  </a:lnTo>
                  <a:lnTo>
                    <a:pt x="1045371" y="407194"/>
                  </a:lnTo>
                  <a:cubicBezTo>
                    <a:pt x="1028274" y="407194"/>
                    <a:pt x="1014414" y="393334"/>
                    <a:pt x="1014414" y="376237"/>
                  </a:cubicBezTo>
                  <a:lnTo>
                    <a:pt x="1014414" y="252413"/>
                  </a:lnTo>
                  <a:cubicBezTo>
                    <a:pt x="1014414" y="235316"/>
                    <a:pt x="1028274" y="221456"/>
                    <a:pt x="1045371" y="221456"/>
                  </a:cubicBezTo>
                  <a:close/>
                  <a:moveTo>
                    <a:pt x="647702" y="221456"/>
                  </a:moveTo>
                  <a:lnTo>
                    <a:pt x="947738" y="221456"/>
                  </a:lnTo>
                  <a:cubicBezTo>
                    <a:pt x="964835" y="221456"/>
                    <a:pt x="978695" y="235316"/>
                    <a:pt x="978695" y="252413"/>
                  </a:cubicBezTo>
                  <a:lnTo>
                    <a:pt x="978695" y="376237"/>
                  </a:lnTo>
                  <a:cubicBezTo>
                    <a:pt x="978695" y="393334"/>
                    <a:pt x="964835" y="407194"/>
                    <a:pt x="947738" y="407194"/>
                  </a:cubicBezTo>
                  <a:lnTo>
                    <a:pt x="647702" y="407194"/>
                  </a:lnTo>
                  <a:cubicBezTo>
                    <a:pt x="630605" y="407194"/>
                    <a:pt x="616745" y="393334"/>
                    <a:pt x="616745" y="376237"/>
                  </a:cubicBezTo>
                  <a:lnTo>
                    <a:pt x="616745" y="252413"/>
                  </a:lnTo>
                  <a:cubicBezTo>
                    <a:pt x="616745" y="235316"/>
                    <a:pt x="630605" y="221456"/>
                    <a:pt x="647702" y="221456"/>
                  </a:cubicBezTo>
                  <a:close/>
                  <a:moveTo>
                    <a:pt x="250033" y="221456"/>
                  </a:moveTo>
                  <a:lnTo>
                    <a:pt x="550069" y="221456"/>
                  </a:lnTo>
                  <a:cubicBezTo>
                    <a:pt x="567166" y="221456"/>
                    <a:pt x="581026" y="235316"/>
                    <a:pt x="581026" y="252413"/>
                  </a:cubicBezTo>
                  <a:lnTo>
                    <a:pt x="581026" y="376237"/>
                  </a:lnTo>
                  <a:cubicBezTo>
                    <a:pt x="581026" y="393334"/>
                    <a:pt x="567166" y="407194"/>
                    <a:pt x="550069" y="407194"/>
                  </a:cubicBezTo>
                  <a:lnTo>
                    <a:pt x="250033" y="407194"/>
                  </a:lnTo>
                  <a:cubicBezTo>
                    <a:pt x="232936" y="407194"/>
                    <a:pt x="219076" y="393334"/>
                    <a:pt x="219076" y="376237"/>
                  </a:cubicBezTo>
                  <a:lnTo>
                    <a:pt x="219076" y="252413"/>
                  </a:lnTo>
                  <a:cubicBezTo>
                    <a:pt x="219076" y="235316"/>
                    <a:pt x="232936" y="221456"/>
                    <a:pt x="250033" y="221456"/>
                  </a:cubicBezTo>
                  <a:close/>
                  <a:moveTo>
                    <a:pt x="0" y="221456"/>
                  </a:moveTo>
                  <a:lnTo>
                    <a:pt x="152400" y="221456"/>
                  </a:lnTo>
                  <a:cubicBezTo>
                    <a:pt x="169497" y="221456"/>
                    <a:pt x="183357" y="235316"/>
                    <a:pt x="183357" y="252413"/>
                  </a:cubicBezTo>
                  <a:lnTo>
                    <a:pt x="183357" y="376237"/>
                  </a:lnTo>
                  <a:cubicBezTo>
                    <a:pt x="183357" y="393334"/>
                    <a:pt x="169497" y="407194"/>
                    <a:pt x="152400" y="407194"/>
                  </a:cubicBezTo>
                  <a:lnTo>
                    <a:pt x="0" y="407194"/>
                  </a:lnTo>
                  <a:close/>
                  <a:moveTo>
                    <a:pt x="845346" y="0"/>
                  </a:moveTo>
                  <a:lnTo>
                    <a:pt x="1145382" y="0"/>
                  </a:lnTo>
                  <a:cubicBezTo>
                    <a:pt x="1162479" y="0"/>
                    <a:pt x="1176339" y="13860"/>
                    <a:pt x="1176339" y="30957"/>
                  </a:cubicBezTo>
                  <a:lnTo>
                    <a:pt x="1176339" y="154781"/>
                  </a:lnTo>
                  <a:cubicBezTo>
                    <a:pt x="1176339" y="171878"/>
                    <a:pt x="1162479" y="185738"/>
                    <a:pt x="1145382" y="185738"/>
                  </a:cubicBezTo>
                  <a:lnTo>
                    <a:pt x="845346" y="185738"/>
                  </a:lnTo>
                  <a:cubicBezTo>
                    <a:pt x="828249" y="185738"/>
                    <a:pt x="814389" y="171878"/>
                    <a:pt x="814389" y="154781"/>
                  </a:cubicBezTo>
                  <a:lnTo>
                    <a:pt x="814389" y="30957"/>
                  </a:lnTo>
                  <a:cubicBezTo>
                    <a:pt x="814389" y="13860"/>
                    <a:pt x="828249" y="0"/>
                    <a:pt x="845346" y="0"/>
                  </a:cubicBezTo>
                  <a:close/>
                  <a:moveTo>
                    <a:pt x="447677" y="0"/>
                  </a:moveTo>
                  <a:lnTo>
                    <a:pt x="747713" y="0"/>
                  </a:lnTo>
                  <a:cubicBezTo>
                    <a:pt x="764810" y="0"/>
                    <a:pt x="778670" y="13860"/>
                    <a:pt x="778670" y="30957"/>
                  </a:cubicBezTo>
                  <a:lnTo>
                    <a:pt x="778670" y="154781"/>
                  </a:lnTo>
                  <a:cubicBezTo>
                    <a:pt x="778670" y="171878"/>
                    <a:pt x="764810" y="185738"/>
                    <a:pt x="747713" y="185738"/>
                  </a:cubicBezTo>
                  <a:lnTo>
                    <a:pt x="447677" y="185738"/>
                  </a:lnTo>
                  <a:cubicBezTo>
                    <a:pt x="430580" y="185738"/>
                    <a:pt x="416720" y="171878"/>
                    <a:pt x="416720" y="154781"/>
                  </a:cubicBezTo>
                  <a:lnTo>
                    <a:pt x="416720" y="30957"/>
                  </a:lnTo>
                  <a:cubicBezTo>
                    <a:pt x="416720" y="13860"/>
                    <a:pt x="430580" y="0"/>
                    <a:pt x="447677" y="0"/>
                  </a:cubicBezTo>
                  <a:close/>
                  <a:moveTo>
                    <a:pt x="50008" y="0"/>
                  </a:moveTo>
                  <a:lnTo>
                    <a:pt x="350044" y="0"/>
                  </a:lnTo>
                  <a:cubicBezTo>
                    <a:pt x="367141" y="0"/>
                    <a:pt x="381001" y="13860"/>
                    <a:pt x="381001" y="30957"/>
                  </a:cubicBezTo>
                  <a:lnTo>
                    <a:pt x="381001" y="154781"/>
                  </a:lnTo>
                  <a:cubicBezTo>
                    <a:pt x="381001" y="171878"/>
                    <a:pt x="367141" y="185738"/>
                    <a:pt x="350044" y="185738"/>
                  </a:cubicBezTo>
                  <a:lnTo>
                    <a:pt x="50008" y="185738"/>
                  </a:lnTo>
                  <a:cubicBezTo>
                    <a:pt x="32911" y="185738"/>
                    <a:pt x="19051" y="171878"/>
                    <a:pt x="19051" y="154781"/>
                  </a:cubicBezTo>
                  <a:lnTo>
                    <a:pt x="19051" y="30957"/>
                  </a:lnTo>
                  <a:cubicBezTo>
                    <a:pt x="19051" y="13860"/>
                    <a:pt x="32911" y="0"/>
                    <a:pt x="5000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8AF52C75-F55C-4A6B-BB54-865F8DF8495C}"/>
              </a:ext>
            </a:extLst>
          </p:cNvPr>
          <p:cNvGrpSpPr/>
          <p:nvPr/>
        </p:nvGrpSpPr>
        <p:grpSpPr>
          <a:xfrm>
            <a:off x="670525" y="846450"/>
            <a:ext cx="1195388" cy="1109664"/>
            <a:chOff x="2378" y="1057274"/>
            <a:chExt cx="1195388" cy="1109664"/>
          </a:xfrm>
        </p:grpSpPr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DFF7378-9829-493B-A6D2-0E3EEAE175B0}"/>
                </a:ext>
              </a:extLst>
            </p:cNvPr>
            <p:cNvSpPr/>
            <p:nvPr/>
          </p:nvSpPr>
          <p:spPr>
            <a:xfrm>
              <a:off x="2378" y="1057274"/>
              <a:ext cx="1195388" cy="110966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8E33C2E6-0649-4C97-8B67-CA8921C3BA77}"/>
                </a:ext>
              </a:extLst>
            </p:cNvPr>
            <p:cNvSpPr/>
            <p:nvPr/>
          </p:nvSpPr>
          <p:spPr>
            <a:xfrm>
              <a:off x="2378" y="1078705"/>
              <a:ext cx="1195388" cy="1071562"/>
            </a:xfrm>
            <a:custGeom>
              <a:avLst/>
              <a:gdLst>
                <a:gd name="connsiteX0" fmla="*/ 845346 w 1195388"/>
                <a:gd name="connsiteY0" fmla="*/ 885824 h 1071562"/>
                <a:gd name="connsiteX1" fmla="*/ 1145382 w 1195388"/>
                <a:gd name="connsiteY1" fmla="*/ 885824 h 1071562"/>
                <a:gd name="connsiteX2" fmla="*/ 1176339 w 1195388"/>
                <a:gd name="connsiteY2" fmla="*/ 916781 h 1071562"/>
                <a:gd name="connsiteX3" fmla="*/ 1176339 w 1195388"/>
                <a:gd name="connsiteY3" fmla="*/ 1040605 h 1071562"/>
                <a:gd name="connsiteX4" fmla="*/ 1145382 w 1195388"/>
                <a:gd name="connsiteY4" fmla="*/ 1071562 h 1071562"/>
                <a:gd name="connsiteX5" fmla="*/ 845346 w 1195388"/>
                <a:gd name="connsiteY5" fmla="*/ 1071562 h 1071562"/>
                <a:gd name="connsiteX6" fmla="*/ 814389 w 1195388"/>
                <a:gd name="connsiteY6" fmla="*/ 1040605 h 1071562"/>
                <a:gd name="connsiteX7" fmla="*/ 814389 w 1195388"/>
                <a:gd name="connsiteY7" fmla="*/ 916781 h 1071562"/>
                <a:gd name="connsiteX8" fmla="*/ 845346 w 1195388"/>
                <a:gd name="connsiteY8" fmla="*/ 885824 h 1071562"/>
                <a:gd name="connsiteX9" fmla="*/ 447677 w 1195388"/>
                <a:gd name="connsiteY9" fmla="*/ 885824 h 1071562"/>
                <a:gd name="connsiteX10" fmla="*/ 747713 w 1195388"/>
                <a:gd name="connsiteY10" fmla="*/ 885824 h 1071562"/>
                <a:gd name="connsiteX11" fmla="*/ 778670 w 1195388"/>
                <a:gd name="connsiteY11" fmla="*/ 916781 h 1071562"/>
                <a:gd name="connsiteX12" fmla="*/ 778670 w 1195388"/>
                <a:gd name="connsiteY12" fmla="*/ 1040605 h 1071562"/>
                <a:gd name="connsiteX13" fmla="*/ 747713 w 1195388"/>
                <a:gd name="connsiteY13" fmla="*/ 1071562 h 1071562"/>
                <a:gd name="connsiteX14" fmla="*/ 447677 w 1195388"/>
                <a:gd name="connsiteY14" fmla="*/ 1071562 h 1071562"/>
                <a:gd name="connsiteX15" fmla="*/ 416720 w 1195388"/>
                <a:gd name="connsiteY15" fmla="*/ 1040605 h 1071562"/>
                <a:gd name="connsiteX16" fmla="*/ 416720 w 1195388"/>
                <a:gd name="connsiteY16" fmla="*/ 916781 h 1071562"/>
                <a:gd name="connsiteX17" fmla="*/ 447677 w 1195388"/>
                <a:gd name="connsiteY17" fmla="*/ 885824 h 1071562"/>
                <a:gd name="connsiteX18" fmla="*/ 50008 w 1195388"/>
                <a:gd name="connsiteY18" fmla="*/ 885824 h 1071562"/>
                <a:gd name="connsiteX19" fmla="*/ 350044 w 1195388"/>
                <a:gd name="connsiteY19" fmla="*/ 885824 h 1071562"/>
                <a:gd name="connsiteX20" fmla="*/ 381001 w 1195388"/>
                <a:gd name="connsiteY20" fmla="*/ 916781 h 1071562"/>
                <a:gd name="connsiteX21" fmla="*/ 381001 w 1195388"/>
                <a:gd name="connsiteY21" fmla="*/ 1040605 h 1071562"/>
                <a:gd name="connsiteX22" fmla="*/ 350044 w 1195388"/>
                <a:gd name="connsiteY22" fmla="*/ 1071562 h 1071562"/>
                <a:gd name="connsiteX23" fmla="*/ 50008 w 1195388"/>
                <a:gd name="connsiteY23" fmla="*/ 1071562 h 1071562"/>
                <a:gd name="connsiteX24" fmla="*/ 19051 w 1195388"/>
                <a:gd name="connsiteY24" fmla="*/ 1040605 h 1071562"/>
                <a:gd name="connsiteX25" fmla="*/ 19051 w 1195388"/>
                <a:gd name="connsiteY25" fmla="*/ 916781 h 1071562"/>
                <a:gd name="connsiteX26" fmla="*/ 50008 w 1195388"/>
                <a:gd name="connsiteY26" fmla="*/ 885824 h 1071562"/>
                <a:gd name="connsiteX27" fmla="*/ 1045371 w 1195388"/>
                <a:gd name="connsiteY27" fmla="*/ 664368 h 1071562"/>
                <a:gd name="connsiteX28" fmla="*/ 1195388 w 1195388"/>
                <a:gd name="connsiteY28" fmla="*/ 664368 h 1071562"/>
                <a:gd name="connsiteX29" fmla="*/ 1195388 w 1195388"/>
                <a:gd name="connsiteY29" fmla="*/ 850106 h 1071562"/>
                <a:gd name="connsiteX30" fmla="*/ 1045371 w 1195388"/>
                <a:gd name="connsiteY30" fmla="*/ 850106 h 1071562"/>
                <a:gd name="connsiteX31" fmla="*/ 1014414 w 1195388"/>
                <a:gd name="connsiteY31" fmla="*/ 819149 h 1071562"/>
                <a:gd name="connsiteX32" fmla="*/ 1014414 w 1195388"/>
                <a:gd name="connsiteY32" fmla="*/ 695325 h 1071562"/>
                <a:gd name="connsiteX33" fmla="*/ 1045371 w 1195388"/>
                <a:gd name="connsiteY33" fmla="*/ 664368 h 1071562"/>
                <a:gd name="connsiteX34" fmla="*/ 647702 w 1195388"/>
                <a:gd name="connsiteY34" fmla="*/ 664368 h 1071562"/>
                <a:gd name="connsiteX35" fmla="*/ 947738 w 1195388"/>
                <a:gd name="connsiteY35" fmla="*/ 664368 h 1071562"/>
                <a:gd name="connsiteX36" fmla="*/ 978695 w 1195388"/>
                <a:gd name="connsiteY36" fmla="*/ 695325 h 1071562"/>
                <a:gd name="connsiteX37" fmla="*/ 978695 w 1195388"/>
                <a:gd name="connsiteY37" fmla="*/ 819149 h 1071562"/>
                <a:gd name="connsiteX38" fmla="*/ 947738 w 1195388"/>
                <a:gd name="connsiteY38" fmla="*/ 850106 h 1071562"/>
                <a:gd name="connsiteX39" fmla="*/ 647702 w 1195388"/>
                <a:gd name="connsiteY39" fmla="*/ 850106 h 1071562"/>
                <a:gd name="connsiteX40" fmla="*/ 616745 w 1195388"/>
                <a:gd name="connsiteY40" fmla="*/ 819149 h 1071562"/>
                <a:gd name="connsiteX41" fmla="*/ 616745 w 1195388"/>
                <a:gd name="connsiteY41" fmla="*/ 695325 h 1071562"/>
                <a:gd name="connsiteX42" fmla="*/ 647702 w 1195388"/>
                <a:gd name="connsiteY42" fmla="*/ 664368 h 1071562"/>
                <a:gd name="connsiteX43" fmla="*/ 250033 w 1195388"/>
                <a:gd name="connsiteY43" fmla="*/ 664368 h 1071562"/>
                <a:gd name="connsiteX44" fmla="*/ 550069 w 1195388"/>
                <a:gd name="connsiteY44" fmla="*/ 664368 h 1071562"/>
                <a:gd name="connsiteX45" fmla="*/ 581026 w 1195388"/>
                <a:gd name="connsiteY45" fmla="*/ 695325 h 1071562"/>
                <a:gd name="connsiteX46" fmla="*/ 581026 w 1195388"/>
                <a:gd name="connsiteY46" fmla="*/ 819149 h 1071562"/>
                <a:gd name="connsiteX47" fmla="*/ 550069 w 1195388"/>
                <a:gd name="connsiteY47" fmla="*/ 850106 h 1071562"/>
                <a:gd name="connsiteX48" fmla="*/ 250033 w 1195388"/>
                <a:gd name="connsiteY48" fmla="*/ 850106 h 1071562"/>
                <a:gd name="connsiteX49" fmla="*/ 219076 w 1195388"/>
                <a:gd name="connsiteY49" fmla="*/ 819149 h 1071562"/>
                <a:gd name="connsiteX50" fmla="*/ 219076 w 1195388"/>
                <a:gd name="connsiteY50" fmla="*/ 695325 h 1071562"/>
                <a:gd name="connsiteX51" fmla="*/ 250033 w 1195388"/>
                <a:gd name="connsiteY51" fmla="*/ 664368 h 1071562"/>
                <a:gd name="connsiteX52" fmla="*/ 0 w 1195388"/>
                <a:gd name="connsiteY52" fmla="*/ 664368 h 1071562"/>
                <a:gd name="connsiteX53" fmla="*/ 152400 w 1195388"/>
                <a:gd name="connsiteY53" fmla="*/ 664368 h 1071562"/>
                <a:gd name="connsiteX54" fmla="*/ 183357 w 1195388"/>
                <a:gd name="connsiteY54" fmla="*/ 695325 h 1071562"/>
                <a:gd name="connsiteX55" fmla="*/ 183357 w 1195388"/>
                <a:gd name="connsiteY55" fmla="*/ 819149 h 1071562"/>
                <a:gd name="connsiteX56" fmla="*/ 152400 w 1195388"/>
                <a:gd name="connsiteY56" fmla="*/ 850106 h 1071562"/>
                <a:gd name="connsiteX57" fmla="*/ 0 w 1195388"/>
                <a:gd name="connsiteY57" fmla="*/ 850106 h 1071562"/>
                <a:gd name="connsiteX58" fmla="*/ 845346 w 1195388"/>
                <a:gd name="connsiteY58" fmla="*/ 442912 h 1071562"/>
                <a:gd name="connsiteX59" fmla="*/ 1145382 w 1195388"/>
                <a:gd name="connsiteY59" fmla="*/ 442912 h 1071562"/>
                <a:gd name="connsiteX60" fmla="*/ 1176339 w 1195388"/>
                <a:gd name="connsiteY60" fmla="*/ 473869 h 1071562"/>
                <a:gd name="connsiteX61" fmla="*/ 1176339 w 1195388"/>
                <a:gd name="connsiteY61" fmla="*/ 597693 h 1071562"/>
                <a:gd name="connsiteX62" fmla="*/ 1145382 w 1195388"/>
                <a:gd name="connsiteY62" fmla="*/ 628650 h 1071562"/>
                <a:gd name="connsiteX63" fmla="*/ 845346 w 1195388"/>
                <a:gd name="connsiteY63" fmla="*/ 628650 h 1071562"/>
                <a:gd name="connsiteX64" fmla="*/ 814389 w 1195388"/>
                <a:gd name="connsiteY64" fmla="*/ 597693 h 1071562"/>
                <a:gd name="connsiteX65" fmla="*/ 814389 w 1195388"/>
                <a:gd name="connsiteY65" fmla="*/ 473869 h 1071562"/>
                <a:gd name="connsiteX66" fmla="*/ 845346 w 1195388"/>
                <a:gd name="connsiteY66" fmla="*/ 442912 h 1071562"/>
                <a:gd name="connsiteX67" fmla="*/ 447677 w 1195388"/>
                <a:gd name="connsiteY67" fmla="*/ 442912 h 1071562"/>
                <a:gd name="connsiteX68" fmla="*/ 747713 w 1195388"/>
                <a:gd name="connsiteY68" fmla="*/ 442912 h 1071562"/>
                <a:gd name="connsiteX69" fmla="*/ 778670 w 1195388"/>
                <a:gd name="connsiteY69" fmla="*/ 473869 h 1071562"/>
                <a:gd name="connsiteX70" fmla="*/ 778670 w 1195388"/>
                <a:gd name="connsiteY70" fmla="*/ 597693 h 1071562"/>
                <a:gd name="connsiteX71" fmla="*/ 747713 w 1195388"/>
                <a:gd name="connsiteY71" fmla="*/ 628650 h 1071562"/>
                <a:gd name="connsiteX72" fmla="*/ 447677 w 1195388"/>
                <a:gd name="connsiteY72" fmla="*/ 628650 h 1071562"/>
                <a:gd name="connsiteX73" fmla="*/ 416720 w 1195388"/>
                <a:gd name="connsiteY73" fmla="*/ 597693 h 1071562"/>
                <a:gd name="connsiteX74" fmla="*/ 416720 w 1195388"/>
                <a:gd name="connsiteY74" fmla="*/ 473869 h 1071562"/>
                <a:gd name="connsiteX75" fmla="*/ 447677 w 1195388"/>
                <a:gd name="connsiteY75" fmla="*/ 442912 h 1071562"/>
                <a:gd name="connsiteX76" fmla="*/ 50008 w 1195388"/>
                <a:gd name="connsiteY76" fmla="*/ 442912 h 1071562"/>
                <a:gd name="connsiteX77" fmla="*/ 350044 w 1195388"/>
                <a:gd name="connsiteY77" fmla="*/ 442912 h 1071562"/>
                <a:gd name="connsiteX78" fmla="*/ 381001 w 1195388"/>
                <a:gd name="connsiteY78" fmla="*/ 473869 h 1071562"/>
                <a:gd name="connsiteX79" fmla="*/ 381001 w 1195388"/>
                <a:gd name="connsiteY79" fmla="*/ 597693 h 1071562"/>
                <a:gd name="connsiteX80" fmla="*/ 350044 w 1195388"/>
                <a:gd name="connsiteY80" fmla="*/ 628650 h 1071562"/>
                <a:gd name="connsiteX81" fmla="*/ 50008 w 1195388"/>
                <a:gd name="connsiteY81" fmla="*/ 628650 h 1071562"/>
                <a:gd name="connsiteX82" fmla="*/ 19051 w 1195388"/>
                <a:gd name="connsiteY82" fmla="*/ 597693 h 1071562"/>
                <a:gd name="connsiteX83" fmla="*/ 19051 w 1195388"/>
                <a:gd name="connsiteY83" fmla="*/ 473869 h 1071562"/>
                <a:gd name="connsiteX84" fmla="*/ 50008 w 1195388"/>
                <a:gd name="connsiteY84" fmla="*/ 442912 h 1071562"/>
                <a:gd name="connsiteX85" fmla="*/ 1045371 w 1195388"/>
                <a:gd name="connsiteY85" fmla="*/ 221456 h 1071562"/>
                <a:gd name="connsiteX86" fmla="*/ 1195388 w 1195388"/>
                <a:gd name="connsiteY86" fmla="*/ 221456 h 1071562"/>
                <a:gd name="connsiteX87" fmla="*/ 1195388 w 1195388"/>
                <a:gd name="connsiteY87" fmla="*/ 407194 h 1071562"/>
                <a:gd name="connsiteX88" fmla="*/ 1045371 w 1195388"/>
                <a:gd name="connsiteY88" fmla="*/ 407194 h 1071562"/>
                <a:gd name="connsiteX89" fmla="*/ 1014414 w 1195388"/>
                <a:gd name="connsiteY89" fmla="*/ 376237 h 1071562"/>
                <a:gd name="connsiteX90" fmla="*/ 1014414 w 1195388"/>
                <a:gd name="connsiteY90" fmla="*/ 252413 h 1071562"/>
                <a:gd name="connsiteX91" fmla="*/ 1045371 w 1195388"/>
                <a:gd name="connsiteY91" fmla="*/ 221456 h 1071562"/>
                <a:gd name="connsiteX92" fmla="*/ 647702 w 1195388"/>
                <a:gd name="connsiteY92" fmla="*/ 221456 h 1071562"/>
                <a:gd name="connsiteX93" fmla="*/ 947738 w 1195388"/>
                <a:gd name="connsiteY93" fmla="*/ 221456 h 1071562"/>
                <a:gd name="connsiteX94" fmla="*/ 978695 w 1195388"/>
                <a:gd name="connsiteY94" fmla="*/ 252413 h 1071562"/>
                <a:gd name="connsiteX95" fmla="*/ 978695 w 1195388"/>
                <a:gd name="connsiteY95" fmla="*/ 376237 h 1071562"/>
                <a:gd name="connsiteX96" fmla="*/ 947738 w 1195388"/>
                <a:gd name="connsiteY96" fmla="*/ 407194 h 1071562"/>
                <a:gd name="connsiteX97" fmla="*/ 647702 w 1195388"/>
                <a:gd name="connsiteY97" fmla="*/ 407194 h 1071562"/>
                <a:gd name="connsiteX98" fmla="*/ 616745 w 1195388"/>
                <a:gd name="connsiteY98" fmla="*/ 376237 h 1071562"/>
                <a:gd name="connsiteX99" fmla="*/ 616745 w 1195388"/>
                <a:gd name="connsiteY99" fmla="*/ 252413 h 1071562"/>
                <a:gd name="connsiteX100" fmla="*/ 647702 w 1195388"/>
                <a:gd name="connsiteY100" fmla="*/ 221456 h 1071562"/>
                <a:gd name="connsiteX101" fmla="*/ 250033 w 1195388"/>
                <a:gd name="connsiteY101" fmla="*/ 221456 h 1071562"/>
                <a:gd name="connsiteX102" fmla="*/ 550069 w 1195388"/>
                <a:gd name="connsiteY102" fmla="*/ 221456 h 1071562"/>
                <a:gd name="connsiteX103" fmla="*/ 581026 w 1195388"/>
                <a:gd name="connsiteY103" fmla="*/ 252413 h 1071562"/>
                <a:gd name="connsiteX104" fmla="*/ 581026 w 1195388"/>
                <a:gd name="connsiteY104" fmla="*/ 376237 h 1071562"/>
                <a:gd name="connsiteX105" fmla="*/ 550069 w 1195388"/>
                <a:gd name="connsiteY105" fmla="*/ 407194 h 1071562"/>
                <a:gd name="connsiteX106" fmla="*/ 250033 w 1195388"/>
                <a:gd name="connsiteY106" fmla="*/ 407194 h 1071562"/>
                <a:gd name="connsiteX107" fmla="*/ 219076 w 1195388"/>
                <a:gd name="connsiteY107" fmla="*/ 376237 h 1071562"/>
                <a:gd name="connsiteX108" fmla="*/ 219076 w 1195388"/>
                <a:gd name="connsiteY108" fmla="*/ 252413 h 1071562"/>
                <a:gd name="connsiteX109" fmla="*/ 250033 w 1195388"/>
                <a:gd name="connsiteY109" fmla="*/ 221456 h 1071562"/>
                <a:gd name="connsiteX110" fmla="*/ 0 w 1195388"/>
                <a:gd name="connsiteY110" fmla="*/ 221456 h 1071562"/>
                <a:gd name="connsiteX111" fmla="*/ 152400 w 1195388"/>
                <a:gd name="connsiteY111" fmla="*/ 221456 h 1071562"/>
                <a:gd name="connsiteX112" fmla="*/ 183357 w 1195388"/>
                <a:gd name="connsiteY112" fmla="*/ 252413 h 1071562"/>
                <a:gd name="connsiteX113" fmla="*/ 183357 w 1195388"/>
                <a:gd name="connsiteY113" fmla="*/ 376237 h 1071562"/>
                <a:gd name="connsiteX114" fmla="*/ 152400 w 1195388"/>
                <a:gd name="connsiteY114" fmla="*/ 407194 h 1071562"/>
                <a:gd name="connsiteX115" fmla="*/ 0 w 1195388"/>
                <a:gd name="connsiteY115" fmla="*/ 407194 h 1071562"/>
                <a:gd name="connsiteX116" fmla="*/ 845346 w 1195388"/>
                <a:gd name="connsiteY116" fmla="*/ 0 h 1071562"/>
                <a:gd name="connsiteX117" fmla="*/ 1145382 w 1195388"/>
                <a:gd name="connsiteY117" fmla="*/ 0 h 1071562"/>
                <a:gd name="connsiteX118" fmla="*/ 1176339 w 1195388"/>
                <a:gd name="connsiteY118" fmla="*/ 30957 h 1071562"/>
                <a:gd name="connsiteX119" fmla="*/ 1176339 w 1195388"/>
                <a:gd name="connsiteY119" fmla="*/ 154781 h 1071562"/>
                <a:gd name="connsiteX120" fmla="*/ 1145382 w 1195388"/>
                <a:gd name="connsiteY120" fmla="*/ 185738 h 1071562"/>
                <a:gd name="connsiteX121" fmla="*/ 845346 w 1195388"/>
                <a:gd name="connsiteY121" fmla="*/ 185738 h 1071562"/>
                <a:gd name="connsiteX122" fmla="*/ 814389 w 1195388"/>
                <a:gd name="connsiteY122" fmla="*/ 154781 h 1071562"/>
                <a:gd name="connsiteX123" fmla="*/ 814389 w 1195388"/>
                <a:gd name="connsiteY123" fmla="*/ 30957 h 1071562"/>
                <a:gd name="connsiteX124" fmla="*/ 845346 w 1195388"/>
                <a:gd name="connsiteY124" fmla="*/ 0 h 1071562"/>
                <a:gd name="connsiteX125" fmla="*/ 447677 w 1195388"/>
                <a:gd name="connsiteY125" fmla="*/ 0 h 1071562"/>
                <a:gd name="connsiteX126" fmla="*/ 747713 w 1195388"/>
                <a:gd name="connsiteY126" fmla="*/ 0 h 1071562"/>
                <a:gd name="connsiteX127" fmla="*/ 778670 w 1195388"/>
                <a:gd name="connsiteY127" fmla="*/ 30957 h 1071562"/>
                <a:gd name="connsiteX128" fmla="*/ 778670 w 1195388"/>
                <a:gd name="connsiteY128" fmla="*/ 154781 h 1071562"/>
                <a:gd name="connsiteX129" fmla="*/ 747713 w 1195388"/>
                <a:gd name="connsiteY129" fmla="*/ 185738 h 1071562"/>
                <a:gd name="connsiteX130" fmla="*/ 447677 w 1195388"/>
                <a:gd name="connsiteY130" fmla="*/ 185738 h 1071562"/>
                <a:gd name="connsiteX131" fmla="*/ 416720 w 1195388"/>
                <a:gd name="connsiteY131" fmla="*/ 154781 h 1071562"/>
                <a:gd name="connsiteX132" fmla="*/ 416720 w 1195388"/>
                <a:gd name="connsiteY132" fmla="*/ 30957 h 1071562"/>
                <a:gd name="connsiteX133" fmla="*/ 447677 w 1195388"/>
                <a:gd name="connsiteY133" fmla="*/ 0 h 1071562"/>
                <a:gd name="connsiteX134" fmla="*/ 50008 w 1195388"/>
                <a:gd name="connsiteY134" fmla="*/ 0 h 1071562"/>
                <a:gd name="connsiteX135" fmla="*/ 350044 w 1195388"/>
                <a:gd name="connsiteY135" fmla="*/ 0 h 1071562"/>
                <a:gd name="connsiteX136" fmla="*/ 381001 w 1195388"/>
                <a:gd name="connsiteY136" fmla="*/ 30957 h 1071562"/>
                <a:gd name="connsiteX137" fmla="*/ 381001 w 1195388"/>
                <a:gd name="connsiteY137" fmla="*/ 154781 h 1071562"/>
                <a:gd name="connsiteX138" fmla="*/ 350044 w 1195388"/>
                <a:gd name="connsiteY138" fmla="*/ 185738 h 1071562"/>
                <a:gd name="connsiteX139" fmla="*/ 50008 w 1195388"/>
                <a:gd name="connsiteY139" fmla="*/ 185738 h 1071562"/>
                <a:gd name="connsiteX140" fmla="*/ 19051 w 1195388"/>
                <a:gd name="connsiteY140" fmla="*/ 154781 h 1071562"/>
                <a:gd name="connsiteX141" fmla="*/ 19051 w 1195388"/>
                <a:gd name="connsiteY141" fmla="*/ 30957 h 1071562"/>
                <a:gd name="connsiteX142" fmla="*/ 50008 w 1195388"/>
                <a:gd name="connsiteY142" fmla="*/ 0 h 107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1195388" h="1071562">
                  <a:moveTo>
                    <a:pt x="845346" y="885824"/>
                  </a:moveTo>
                  <a:lnTo>
                    <a:pt x="1145382" y="885824"/>
                  </a:lnTo>
                  <a:cubicBezTo>
                    <a:pt x="1162479" y="885824"/>
                    <a:pt x="1176339" y="899684"/>
                    <a:pt x="1176339" y="916781"/>
                  </a:cubicBezTo>
                  <a:lnTo>
                    <a:pt x="1176339" y="1040605"/>
                  </a:lnTo>
                  <a:cubicBezTo>
                    <a:pt x="1176339" y="1057702"/>
                    <a:pt x="1162479" y="1071562"/>
                    <a:pt x="1145382" y="1071562"/>
                  </a:cubicBezTo>
                  <a:lnTo>
                    <a:pt x="845346" y="1071562"/>
                  </a:lnTo>
                  <a:cubicBezTo>
                    <a:pt x="828249" y="1071562"/>
                    <a:pt x="814389" y="1057702"/>
                    <a:pt x="814389" y="1040605"/>
                  </a:cubicBezTo>
                  <a:lnTo>
                    <a:pt x="814389" y="916781"/>
                  </a:lnTo>
                  <a:cubicBezTo>
                    <a:pt x="814389" y="899684"/>
                    <a:pt x="828249" y="885824"/>
                    <a:pt x="845346" y="885824"/>
                  </a:cubicBezTo>
                  <a:close/>
                  <a:moveTo>
                    <a:pt x="447677" y="885824"/>
                  </a:moveTo>
                  <a:lnTo>
                    <a:pt x="747713" y="885824"/>
                  </a:lnTo>
                  <a:cubicBezTo>
                    <a:pt x="764810" y="885824"/>
                    <a:pt x="778670" y="899684"/>
                    <a:pt x="778670" y="916781"/>
                  </a:cubicBezTo>
                  <a:lnTo>
                    <a:pt x="778670" y="1040605"/>
                  </a:lnTo>
                  <a:cubicBezTo>
                    <a:pt x="778670" y="1057702"/>
                    <a:pt x="764810" y="1071562"/>
                    <a:pt x="747713" y="1071562"/>
                  </a:cubicBezTo>
                  <a:lnTo>
                    <a:pt x="447677" y="1071562"/>
                  </a:lnTo>
                  <a:cubicBezTo>
                    <a:pt x="430580" y="1071562"/>
                    <a:pt x="416720" y="1057702"/>
                    <a:pt x="416720" y="1040605"/>
                  </a:cubicBezTo>
                  <a:lnTo>
                    <a:pt x="416720" y="916781"/>
                  </a:lnTo>
                  <a:cubicBezTo>
                    <a:pt x="416720" y="899684"/>
                    <a:pt x="430580" y="885824"/>
                    <a:pt x="447677" y="885824"/>
                  </a:cubicBezTo>
                  <a:close/>
                  <a:moveTo>
                    <a:pt x="50008" y="885824"/>
                  </a:moveTo>
                  <a:lnTo>
                    <a:pt x="350044" y="885824"/>
                  </a:lnTo>
                  <a:cubicBezTo>
                    <a:pt x="367141" y="885824"/>
                    <a:pt x="381001" y="899684"/>
                    <a:pt x="381001" y="916781"/>
                  </a:cubicBezTo>
                  <a:lnTo>
                    <a:pt x="381001" y="1040605"/>
                  </a:lnTo>
                  <a:cubicBezTo>
                    <a:pt x="381001" y="1057702"/>
                    <a:pt x="367141" y="1071562"/>
                    <a:pt x="350044" y="1071562"/>
                  </a:cubicBezTo>
                  <a:lnTo>
                    <a:pt x="50008" y="1071562"/>
                  </a:lnTo>
                  <a:cubicBezTo>
                    <a:pt x="32911" y="1071562"/>
                    <a:pt x="19051" y="1057702"/>
                    <a:pt x="19051" y="1040605"/>
                  </a:cubicBezTo>
                  <a:lnTo>
                    <a:pt x="19051" y="916781"/>
                  </a:lnTo>
                  <a:cubicBezTo>
                    <a:pt x="19051" y="899684"/>
                    <a:pt x="32911" y="885824"/>
                    <a:pt x="50008" y="885824"/>
                  </a:cubicBezTo>
                  <a:close/>
                  <a:moveTo>
                    <a:pt x="1045371" y="664368"/>
                  </a:moveTo>
                  <a:lnTo>
                    <a:pt x="1195388" y="664368"/>
                  </a:lnTo>
                  <a:lnTo>
                    <a:pt x="1195388" y="850106"/>
                  </a:lnTo>
                  <a:lnTo>
                    <a:pt x="1045371" y="850106"/>
                  </a:lnTo>
                  <a:cubicBezTo>
                    <a:pt x="1028274" y="850106"/>
                    <a:pt x="1014414" y="836246"/>
                    <a:pt x="1014414" y="819149"/>
                  </a:cubicBezTo>
                  <a:lnTo>
                    <a:pt x="1014414" y="695325"/>
                  </a:lnTo>
                  <a:cubicBezTo>
                    <a:pt x="1014414" y="678228"/>
                    <a:pt x="1028274" y="664368"/>
                    <a:pt x="1045371" y="664368"/>
                  </a:cubicBezTo>
                  <a:close/>
                  <a:moveTo>
                    <a:pt x="647702" y="664368"/>
                  </a:moveTo>
                  <a:lnTo>
                    <a:pt x="947738" y="664368"/>
                  </a:lnTo>
                  <a:cubicBezTo>
                    <a:pt x="964835" y="664368"/>
                    <a:pt x="978695" y="678228"/>
                    <a:pt x="978695" y="695325"/>
                  </a:cubicBezTo>
                  <a:lnTo>
                    <a:pt x="978695" y="819149"/>
                  </a:lnTo>
                  <a:cubicBezTo>
                    <a:pt x="978695" y="836246"/>
                    <a:pt x="964835" y="850106"/>
                    <a:pt x="947738" y="850106"/>
                  </a:cubicBezTo>
                  <a:lnTo>
                    <a:pt x="647702" y="850106"/>
                  </a:lnTo>
                  <a:cubicBezTo>
                    <a:pt x="630605" y="850106"/>
                    <a:pt x="616745" y="836246"/>
                    <a:pt x="616745" y="819149"/>
                  </a:cubicBezTo>
                  <a:lnTo>
                    <a:pt x="616745" y="695325"/>
                  </a:lnTo>
                  <a:cubicBezTo>
                    <a:pt x="616745" y="678228"/>
                    <a:pt x="630605" y="664368"/>
                    <a:pt x="647702" y="664368"/>
                  </a:cubicBezTo>
                  <a:close/>
                  <a:moveTo>
                    <a:pt x="250033" y="664368"/>
                  </a:moveTo>
                  <a:lnTo>
                    <a:pt x="550069" y="664368"/>
                  </a:lnTo>
                  <a:cubicBezTo>
                    <a:pt x="567166" y="664368"/>
                    <a:pt x="581026" y="678228"/>
                    <a:pt x="581026" y="695325"/>
                  </a:cubicBezTo>
                  <a:lnTo>
                    <a:pt x="581026" y="819149"/>
                  </a:lnTo>
                  <a:cubicBezTo>
                    <a:pt x="581026" y="836246"/>
                    <a:pt x="567166" y="850106"/>
                    <a:pt x="550069" y="850106"/>
                  </a:cubicBezTo>
                  <a:lnTo>
                    <a:pt x="250033" y="850106"/>
                  </a:lnTo>
                  <a:cubicBezTo>
                    <a:pt x="232936" y="850106"/>
                    <a:pt x="219076" y="836246"/>
                    <a:pt x="219076" y="819149"/>
                  </a:cubicBezTo>
                  <a:lnTo>
                    <a:pt x="219076" y="695325"/>
                  </a:lnTo>
                  <a:cubicBezTo>
                    <a:pt x="219076" y="678228"/>
                    <a:pt x="232936" y="664368"/>
                    <a:pt x="250033" y="664368"/>
                  </a:cubicBezTo>
                  <a:close/>
                  <a:moveTo>
                    <a:pt x="0" y="664368"/>
                  </a:moveTo>
                  <a:lnTo>
                    <a:pt x="152400" y="664368"/>
                  </a:lnTo>
                  <a:cubicBezTo>
                    <a:pt x="169497" y="664368"/>
                    <a:pt x="183357" y="678228"/>
                    <a:pt x="183357" y="695325"/>
                  </a:cubicBezTo>
                  <a:lnTo>
                    <a:pt x="183357" y="819149"/>
                  </a:lnTo>
                  <a:cubicBezTo>
                    <a:pt x="183357" y="836246"/>
                    <a:pt x="169497" y="850106"/>
                    <a:pt x="152400" y="850106"/>
                  </a:cubicBezTo>
                  <a:lnTo>
                    <a:pt x="0" y="850106"/>
                  </a:lnTo>
                  <a:close/>
                  <a:moveTo>
                    <a:pt x="845346" y="442912"/>
                  </a:moveTo>
                  <a:lnTo>
                    <a:pt x="1145382" y="442912"/>
                  </a:lnTo>
                  <a:cubicBezTo>
                    <a:pt x="1162479" y="442912"/>
                    <a:pt x="1176339" y="456772"/>
                    <a:pt x="1176339" y="473869"/>
                  </a:cubicBezTo>
                  <a:lnTo>
                    <a:pt x="1176339" y="597693"/>
                  </a:lnTo>
                  <a:cubicBezTo>
                    <a:pt x="1176339" y="614790"/>
                    <a:pt x="1162479" y="628650"/>
                    <a:pt x="1145382" y="628650"/>
                  </a:cubicBezTo>
                  <a:lnTo>
                    <a:pt x="845346" y="628650"/>
                  </a:lnTo>
                  <a:cubicBezTo>
                    <a:pt x="828249" y="628650"/>
                    <a:pt x="814389" y="614790"/>
                    <a:pt x="814389" y="597693"/>
                  </a:cubicBezTo>
                  <a:lnTo>
                    <a:pt x="814389" y="473869"/>
                  </a:lnTo>
                  <a:cubicBezTo>
                    <a:pt x="814389" y="456772"/>
                    <a:pt x="828249" y="442912"/>
                    <a:pt x="845346" y="442912"/>
                  </a:cubicBezTo>
                  <a:close/>
                  <a:moveTo>
                    <a:pt x="447677" y="442912"/>
                  </a:moveTo>
                  <a:lnTo>
                    <a:pt x="747713" y="442912"/>
                  </a:lnTo>
                  <a:cubicBezTo>
                    <a:pt x="764810" y="442912"/>
                    <a:pt x="778670" y="456772"/>
                    <a:pt x="778670" y="473869"/>
                  </a:cubicBezTo>
                  <a:lnTo>
                    <a:pt x="778670" y="597693"/>
                  </a:lnTo>
                  <a:cubicBezTo>
                    <a:pt x="778670" y="614790"/>
                    <a:pt x="764810" y="628650"/>
                    <a:pt x="747713" y="628650"/>
                  </a:cubicBezTo>
                  <a:lnTo>
                    <a:pt x="447677" y="628650"/>
                  </a:lnTo>
                  <a:cubicBezTo>
                    <a:pt x="430580" y="628650"/>
                    <a:pt x="416720" y="614790"/>
                    <a:pt x="416720" y="597693"/>
                  </a:cubicBezTo>
                  <a:lnTo>
                    <a:pt x="416720" y="473869"/>
                  </a:lnTo>
                  <a:cubicBezTo>
                    <a:pt x="416720" y="456772"/>
                    <a:pt x="430580" y="442912"/>
                    <a:pt x="447677" y="442912"/>
                  </a:cubicBezTo>
                  <a:close/>
                  <a:moveTo>
                    <a:pt x="50008" y="442912"/>
                  </a:moveTo>
                  <a:lnTo>
                    <a:pt x="350044" y="442912"/>
                  </a:lnTo>
                  <a:cubicBezTo>
                    <a:pt x="367141" y="442912"/>
                    <a:pt x="381001" y="456772"/>
                    <a:pt x="381001" y="473869"/>
                  </a:cubicBezTo>
                  <a:lnTo>
                    <a:pt x="381001" y="597693"/>
                  </a:lnTo>
                  <a:cubicBezTo>
                    <a:pt x="381001" y="614790"/>
                    <a:pt x="367141" y="628650"/>
                    <a:pt x="350044" y="628650"/>
                  </a:cubicBezTo>
                  <a:lnTo>
                    <a:pt x="50008" y="628650"/>
                  </a:lnTo>
                  <a:cubicBezTo>
                    <a:pt x="32911" y="628650"/>
                    <a:pt x="19051" y="614790"/>
                    <a:pt x="19051" y="597693"/>
                  </a:cubicBezTo>
                  <a:lnTo>
                    <a:pt x="19051" y="473869"/>
                  </a:lnTo>
                  <a:cubicBezTo>
                    <a:pt x="19051" y="456772"/>
                    <a:pt x="32911" y="442912"/>
                    <a:pt x="50008" y="442912"/>
                  </a:cubicBezTo>
                  <a:close/>
                  <a:moveTo>
                    <a:pt x="1045371" y="221456"/>
                  </a:moveTo>
                  <a:lnTo>
                    <a:pt x="1195388" y="221456"/>
                  </a:lnTo>
                  <a:lnTo>
                    <a:pt x="1195388" y="407194"/>
                  </a:lnTo>
                  <a:lnTo>
                    <a:pt x="1045371" y="407194"/>
                  </a:lnTo>
                  <a:cubicBezTo>
                    <a:pt x="1028274" y="407194"/>
                    <a:pt x="1014414" y="393334"/>
                    <a:pt x="1014414" y="376237"/>
                  </a:cubicBezTo>
                  <a:lnTo>
                    <a:pt x="1014414" y="252413"/>
                  </a:lnTo>
                  <a:cubicBezTo>
                    <a:pt x="1014414" y="235316"/>
                    <a:pt x="1028274" y="221456"/>
                    <a:pt x="1045371" y="221456"/>
                  </a:cubicBezTo>
                  <a:close/>
                  <a:moveTo>
                    <a:pt x="647702" y="221456"/>
                  </a:moveTo>
                  <a:lnTo>
                    <a:pt x="947738" y="221456"/>
                  </a:lnTo>
                  <a:cubicBezTo>
                    <a:pt x="964835" y="221456"/>
                    <a:pt x="978695" y="235316"/>
                    <a:pt x="978695" y="252413"/>
                  </a:cubicBezTo>
                  <a:lnTo>
                    <a:pt x="978695" y="376237"/>
                  </a:lnTo>
                  <a:cubicBezTo>
                    <a:pt x="978695" y="393334"/>
                    <a:pt x="964835" y="407194"/>
                    <a:pt x="947738" y="407194"/>
                  </a:cubicBezTo>
                  <a:lnTo>
                    <a:pt x="647702" y="407194"/>
                  </a:lnTo>
                  <a:cubicBezTo>
                    <a:pt x="630605" y="407194"/>
                    <a:pt x="616745" y="393334"/>
                    <a:pt x="616745" y="376237"/>
                  </a:cubicBezTo>
                  <a:lnTo>
                    <a:pt x="616745" y="252413"/>
                  </a:lnTo>
                  <a:cubicBezTo>
                    <a:pt x="616745" y="235316"/>
                    <a:pt x="630605" y="221456"/>
                    <a:pt x="647702" y="221456"/>
                  </a:cubicBezTo>
                  <a:close/>
                  <a:moveTo>
                    <a:pt x="250033" y="221456"/>
                  </a:moveTo>
                  <a:lnTo>
                    <a:pt x="550069" y="221456"/>
                  </a:lnTo>
                  <a:cubicBezTo>
                    <a:pt x="567166" y="221456"/>
                    <a:pt x="581026" y="235316"/>
                    <a:pt x="581026" y="252413"/>
                  </a:cubicBezTo>
                  <a:lnTo>
                    <a:pt x="581026" y="376237"/>
                  </a:lnTo>
                  <a:cubicBezTo>
                    <a:pt x="581026" y="393334"/>
                    <a:pt x="567166" y="407194"/>
                    <a:pt x="550069" y="407194"/>
                  </a:cubicBezTo>
                  <a:lnTo>
                    <a:pt x="250033" y="407194"/>
                  </a:lnTo>
                  <a:cubicBezTo>
                    <a:pt x="232936" y="407194"/>
                    <a:pt x="219076" y="393334"/>
                    <a:pt x="219076" y="376237"/>
                  </a:cubicBezTo>
                  <a:lnTo>
                    <a:pt x="219076" y="252413"/>
                  </a:lnTo>
                  <a:cubicBezTo>
                    <a:pt x="219076" y="235316"/>
                    <a:pt x="232936" y="221456"/>
                    <a:pt x="250033" y="221456"/>
                  </a:cubicBezTo>
                  <a:close/>
                  <a:moveTo>
                    <a:pt x="0" y="221456"/>
                  </a:moveTo>
                  <a:lnTo>
                    <a:pt x="152400" y="221456"/>
                  </a:lnTo>
                  <a:cubicBezTo>
                    <a:pt x="169497" y="221456"/>
                    <a:pt x="183357" y="235316"/>
                    <a:pt x="183357" y="252413"/>
                  </a:cubicBezTo>
                  <a:lnTo>
                    <a:pt x="183357" y="376237"/>
                  </a:lnTo>
                  <a:cubicBezTo>
                    <a:pt x="183357" y="393334"/>
                    <a:pt x="169497" y="407194"/>
                    <a:pt x="152400" y="407194"/>
                  </a:cubicBezTo>
                  <a:lnTo>
                    <a:pt x="0" y="407194"/>
                  </a:lnTo>
                  <a:close/>
                  <a:moveTo>
                    <a:pt x="845346" y="0"/>
                  </a:moveTo>
                  <a:lnTo>
                    <a:pt x="1145382" y="0"/>
                  </a:lnTo>
                  <a:cubicBezTo>
                    <a:pt x="1162479" y="0"/>
                    <a:pt x="1176339" y="13860"/>
                    <a:pt x="1176339" y="30957"/>
                  </a:cubicBezTo>
                  <a:lnTo>
                    <a:pt x="1176339" y="154781"/>
                  </a:lnTo>
                  <a:cubicBezTo>
                    <a:pt x="1176339" y="171878"/>
                    <a:pt x="1162479" y="185738"/>
                    <a:pt x="1145382" y="185738"/>
                  </a:cubicBezTo>
                  <a:lnTo>
                    <a:pt x="845346" y="185738"/>
                  </a:lnTo>
                  <a:cubicBezTo>
                    <a:pt x="828249" y="185738"/>
                    <a:pt x="814389" y="171878"/>
                    <a:pt x="814389" y="154781"/>
                  </a:cubicBezTo>
                  <a:lnTo>
                    <a:pt x="814389" y="30957"/>
                  </a:lnTo>
                  <a:cubicBezTo>
                    <a:pt x="814389" y="13860"/>
                    <a:pt x="828249" y="0"/>
                    <a:pt x="845346" y="0"/>
                  </a:cubicBezTo>
                  <a:close/>
                  <a:moveTo>
                    <a:pt x="447677" y="0"/>
                  </a:moveTo>
                  <a:lnTo>
                    <a:pt x="747713" y="0"/>
                  </a:lnTo>
                  <a:cubicBezTo>
                    <a:pt x="764810" y="0"/>
                    <a:pt x="778670" y="13860"/>
                    <a:pt x="778670" y="30957"/>
                  </a:cubicBezTo>
                  <a:lnTo>
                    <a:pt x="778670" y="154781"/>
                  </a:lnTo>
                  <a:cubicBezTo>
                    <a:pt x="778670" y="171878"/>
                    <a:pt x="764810" y="185738"/>
                    <a:pt x="747713" y="185738"/>
                  </a:cubicBezTo>
                  <a:lnTo>
                    <a:pt x="447677" y="185738"/>
                  </a:lnTo>
                  <a:cubicBezTo>
                    <a:pt x="430580" y="185738"/>
                    <a:pt x="416720" y="171878"/>
                    <a:pt x="416720" y="154781"/>
                  </a:cubicBezTo>
                  <a:lnTo>
                    <a:pt x="416720" y="30957"/>
                  </a:lnTo>
                  <a:cubicBezTo>
                    <a:pt x="416720" y="13860"/>
                    <a:pt x="430580" y="0"/>
                    <a:pt x="447677" y="0"/>
                  </a:cubicBezTo>
                  <a:close/>
                  <a:moveTo>
                    <a:pt x="50008" y="0"/>
                  </a:moveTo>
                  <a:lnTo>
                    <a:pt x="350044" y="0"/>
                  </a:lnTo>
                  <a:cubicBezTo>
                    <a:pt x="367141" y="0"/>
                    <a:pt x="381001" y="13860"/>
                    <a:pt x="381001" y="30957"/>
                  </a:cubicBezTo>
                  <a:lnTo>
                    <a:pt x="381001" y="154781"/>
                  </a:lnTo>
                  <a:cubicBezTo>
                    <a:pt x="381001" y="171878"/>
                    <a:pt x="367141" y="185738"/>
                    <a:pt x="350044" y="185738"/>
                  </a:cubicBezTo>
                  <a:lnTo>
                    <a:pt x="50008" y="185738"/>
                  </a:lnTo>
                  <a:cubicBezTo>
                    <a:pt x="32911" y="185738"/>
                    <a:pt x="19051" y="171878"/>
                    <a:pt x="19051" y="154781"/>
                  </a:cubicBezTo>
                  <a:lnTo>
                    <a:pt x="19051" y="30957"/>
                  </a:lnTo>
                  <a:cubicBezTo>
                    <a:pt x="19051" y="13860"/>
                    <a:pt x="32911" y="0"/>
                    <a:pt x="5000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四角形: 角を丸くする 85">
              <a:extLst>
                <a:ext uri="{FF2B5EF4-FFF2-40B4-BE49-F238E27FC236}">
                  <a16:creationId xmlns:a16="http://schemas.microsoft.com/office/drawing/2014/main" id="{F4B0C9F7-5294-4BFB-BB22-9B8C760FF34B}"/>
                </a:ext>
              </a:extLst>
            </p:cNvPr>
            <p:cNvSpPr/>
            <p:nvPr/>
          </p:nvSpPr>
          <p:spPr>
            <a:xfrm>
              <a:off x="619123" y="1298972"/>
              <a:ext cx="361950" cy="185738"/>
            </a:xfrm>
            <a:prstGeom prst="round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四角形: 角を丸くする 86">
              <a:extLst>
                <a:ext uri="{FF2B5EF4-FFF2-40B4-BE49-F238E27FC236}">
                  <a16:creationId xmlns:a16="http://schemas.microsoft.com/office/drawing/2014/main" id="{A02D2FB2-DA9C-43FD-8CAE-73D77F713D52}"/>
                </a:ext>
              </a:extLst>
            </p:cNvPr>
            <p:cNvSpPr/>
            <p:nvPr/>
          </p:nvSpPr>
          <p:spPr>
            <a:xfrm>
              <a:off x="221454" y="1741884"/>
              <a:ext cx="361950" cy="185738"/>
            </a:xfrm>
            <a:prstGeom prst="roundRect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13F0F277-2038-42F4-8B18-3A192F2DD150}"/>
              </a:ext>
            </a:extLst>
          </p:cNvPr>
          <p:cNvGrpSpPr/>
          <p:nvPr/>
        </p:nvGrpSpPr>
        <p:grpSpPr>
          <a:xfrm>
            <a:off x="6758053" y="829779"/>
            <a:ext cx="1195388" cy="1109664"/>
            <a:chOff x="1261835" y="3396614"/>
            <a:chExt cx="1195388" cy="1109664"/>
          </a:xfrm>
        </p:grpSpPr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A428DAE3-2C8B-434E-A052-3225AAE934D8}"/>
                </a:ext>
              </a:extLst>
            </p:cNvPr>
            <p:cNvSpPr/>
            <p:nvPr/>
          </p:nvSpPr>
          <p:spPr>
            <a:xfrm>
              <a:off x="1261835" y="3396614"/>
              <a:ext cx="1195388" cy="110966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AF13995C-F6E9-45B2-89A3-9FDD64A25F15}"/>
                </a:ext>
              </a:extLst>
            </p:cNvPr>
            <p:cNvSpPr/>
            <p:nvPr/>
          </p:nvSpPr>
          <p:spPr>
            <a:xfrm>
              <a:off x="1261835" y="3418045"/>
              <a:ext cx="1195388" cy="1071562"/>
            </a:xfrm>
            <a:custGeom>
              <a:avLst/>
              <a:gdLst>
                <a:gd name="connsiteX0" fmla="*/ 845346 w 1195388"/>
                <a:gd name="connsiteY0" fmla="*/ 885824 h 1071562"/>
                <a:gd name="connsiteX1" fmla="*/ 1145382 w 1195388"/>
                <a:gd name="connsiteY1" fmla="*/ 885824 h 1071562"/>
                <a:gd name="connsiteX2" fmla="*/ 1176339 w 1195388"/>
                <a:gd name="connsiteY2" fmla="*/ 916781 h 1071562"/>
                <a:gd name="connsiteX3" fmla="*/ 1176339 w 1195388"/>
                <a:gd name="connsiteY3" fmla="*/ 1040605 h 1071562"/>
                <a:gd name="connsiteX4" fmla="*/ 1145382 w 1195388"/>
                <a:gd name="connsiteY4" fmla="*/ 1071562 h 1071562"/>
                <a:gd name="connsiteX5" fmla="*/ 845346 w 1195388"/>
                <a:gd name="connsiteY5" fmla="*/ 1071562 h 1071562"/>
                <a:gd name="connsiteX6" fmla="*/ 814389 w 1195388"/>
                <a:gd name="connsiteY6" fmla="*/ 1040605 h 1071562"/>
                <a:gd name="connsiteX7" fmla="*/ 814389 w 1195388"/>
                <a:gd name="connsiteY7" fmla="*/ 916781 h 1071562"/>
                <a:gd name="connsiteX8" fmla="*/ 845346 w 1195388"/>
                <a:gd name="connsiteY8" fmla="*/ 885824 h 1071562"/>
                <a:gd name="connsiteX9" fmla="*/ 447677 w 1195388"/>
                <a:gd name="connsiteY9" fmla="*/ 885824 h 1071562"/>
                <a:gd name="connsiteX10" fmla="*/ 747713 w 1195388"/>
                <a:gd name="connsiteY10" fmla="*/ 885824 h 1071562"/>
                <a:gd name="connsiteX11" fmla="*/ 778670 w 1195388"/>
                <a:gd name="connsiteY11" fmla="*/ 916781 h 1071562"/>
                <a:gd name="connsiteX12" fmla="*/ 778670 w 1195388"/>
                <a:gd name="connsiteY12" fmla="*/ 1040605 h 1071562"/>
                <a:gd name="connsiteX13" fmla="*/ 747713 w 1195388"/>
                <a:gd name="connsiteY13" fmla="*/ 1071562 h 1071562"/>
                <a:gd name="connsiteX14" fmla="*/ 447677 w 1195388"/>
                <a:gd name="connsiteY14" fmla="*/ 1071562 h 1071562"/>
                <a:gd name="connsiteX15" fmla="*/ 416720 w 1195388"/>
                <a:gd name="connsiteY15" fmla="*/ 1040605 h 1071562"/>
                <a:gd name="connsiteX16" fmla="*/ 416720 w 1195388"/>
                <a:gd name="connsiteY16" fmla="*/ 916781 h 1071562"/>
                <a:gd name="connsiteX17" fmla="*/ 447677 w 1195388"/>
                <a:gd name="connsiteY17" fmla="*/ 885824 h 1071562"/>
                <a:gd name="connsiteX18" fmla="*/ 50008 w 1195388"/>
                <a:gd name="connsiteY18" fmla="*/ 885824 h 1071562"/>
                <a:gd name="connsiteX19" fmla="*/ 350044 w 1195388"/>
                <a:gd name="connsiteY19" fmla="*/ 885824 h 1071562"/>
                <a:gd name="connsiteX20" fmla="*/ 381001 w 1195388"/>
                <a:gd name="connsiteY20" fmla="*/ 916781 h 1071562"/>
                <a:gd name="connsiteX21" fmla="*/ 381001 w 1195388"/>
                <a:gd name="connsiteY21" fmla="*/ 1040605 h 1071562"/>
                <a:gd name="connsiteX22" fmla="*/ 350044 w 1195388"/>
                <a:gd name="connsiteY22" fmla="*/ 1071562 h 1071562"/>
                <a:gd name="connsiteX23" fmla="*/ 50008 w 1195388"/>
                <a:gd name="connsiteY23" fmla="*/ 1071562 h 1071562"/>
                <a:gd name="connsiteX24" fmla="*/ 19051 w 1195388"/>
                <a:gd name="connsiteY24" fmla="*/ 1040605 h 1071562"/>
                <a:gd name="connsiteX25" fmla="*/ 19051 w 1195388"/>
                <a:gd name="connsiteY25" fmla="*/ 916781 h 1071562"/>
                <a:gd name="connsiteX26" fmla="*/ 50008 w 1195388"/>
                <a:gd name="connsiteY26" fmla="*/ 885824 h 1071562"/>
                <a:gd name="connsiteX27" fmla="*/ 1045371 w 1195388"/>
                <a:gd name="connsiteY27" fmla="*/ 664368 h 1071562"/>
                <a:gd name="connsiteX28" fmla="*/ 1195388 w 1195388"/>
                <a:gd name="connsiteY28" fmla="*/ 664368 h 1071562"/>
                <a:gd name="connsiteX29" fmla="*/ 1195388 w 1195388"/>
                <a:gd name="connsiteY29" fmla="*/ 850106 h 1071562"/>
                <a:gd name="connsiteX30" fmla="*/ 1045371 w 1195388"/>
                <a:gd name="connsiteY30" fmla="*/ 850106 h 1071562"/>
                <a:gd name="connsiteX31" fmla="*/ 1014414 w 1195388"/>
                <a:gd name="connsiteY31" fmla="*/ 819149 h 1071562"/>
                <a:gd name="connsiteX32" fmla="*/ 1014414 w 1195388"/>
                <a:gd name="connsiteY32" fmla="*/ 695325 h 1071562"/>
                <a:gd name="connsiteX33" fmla="*/ 1045371 w 1195388"/>
                <a:gd name="connsiteY33" fmla="*/ 664368 h 1071562"/>
                <a:gd name="connsiteX34" fmla="*/ 647702 w 1195388"/>
                <a:gd name="connsiteY34" fmla="*/ 664368 h 1071562"/>
                <a:gd name="connsiteX35" fmla="*/ 947738 w 1195388"/>
                <a:gd name="connsiteY35" fmla="*/ 664368 h 1071562"/>
                <a:gd name="connsiteX36" fmla="*/ 978695 w 1195388"/>
                <a:gd name="connsiteY36" fmla="*/ 695325 h 1071562"/>
                <a:gd name="connsiteX37" fmla="*/ 978695 w 1195388"/>
                <a:gd name="connsiteY37" fmla="*/ 819149 h 1071562"/>
                <a:gd name="connsiteX38" fmla="*/ 947738 w 1195388"/>
                <a:gd name="connsiteY38" fmla="*/ 850106 h 1071562"/>
                <a:gd name="connsiteX39" fmla="*/ 647702 w 1195388"/>
                <a:gd name="connsiteY39" fmla="*/ 850106 h 1071562"/>
                <a:gd name="connsiteX40" fmla="*/ 616745 w 1195388"/>
                <a:gd name="connsiteY40" fmla="*/ 819149 h 1071562"/>
                <a:gd name="connsiteX41" fmla="*/ 616745 w 1195388"/>
                <a:gd name="connsiteY41" fmla="*/ 695325 h 1071562"/>
                <a:gd name="connsiteX42" fmla="*/ 647702 w 1195388"/>
                <a:gd name="connsiteY42" fmla="*/ 664368 h 1071562"/>
                <a:gd name="connsiteX43" fmla="*/ 250033 w 1195388"/>
                <a:gd name="connsiteY43" fmla="*/ 664368 h 1071562"/>
                <a:gd name="connsiteX44" fmla="*/ 550069 w 1195388"/>
                <a:gd name="connsiteY44" fmla="*/ 664368 h 1071562"/>
                <a:gd name="connsiteX45" fmla="*/ 581026 w 1195388"/>
                <a:gd name="connsiteY45" fmla="*/ 695325 h 1071562"/>
                <a:gd name="connsiteX46" fmla="*/ 581026 w 1195388"/>
                <a:gd name="connsiteY46" fmla="*/ 819149 h 1071562"/>
                <a:gd name="connsiteX47" fmla="*/ 550069 w 1195388"/>
                <a:gd name="connsiteY47" fmla="*/ 850106 h 1071562"/>
                <a:gd name="connsiteX48" fmla="*/ 250033 w 1195388"/>
                <a:gd name="connsiteY48" fmla="*/ 850106 h 1071562"/>
                <a:gd name="connsiteX49" fmla="*/ 219076 w 1195388"/>
                <a:gd name="connsiteY49" fmla="*/ 819149 h 1071562"/>
                <a:gd name="connsiteX50" fmla="*/ 219076 w 1195388"/>
                <a:gd name="connsiteY50" fmla="*/ 695325 h 1071562"/>
                <a:gd name="connsiteX51" fmla="*/ 250033 w 1195388"/>
                <a:gd name="connsiteY51" fmla="*/ 664368 h 1071562"/>
                <a:gd name="connsiteX52" fmla="*/ 0 w 1195388"/>
                <a:gd name="connsiteY52" fmla="*/ 664368 h 1071562"/>
                <a:gd name="connsiteX53" fmla="*/ 152400 w 1195388"/>
                <a:gd name="connsiteY53" fmla="*/ 664368 h 1071562"/>
                <a:gd name="connsiteX54" fmla="*/ 183357 w 1195388"/>
                <a:gd name="connsiteY54" fmla="*/ 695325 h 1071562"/>
                <a:gd name="connsiteX55" fmla="*/ 183357 w 1195388"/>
                <a:gd name="connsiteY55" fmla="*/ 819149 h 1071562"/>
                <a:gd name="connsiteX56" fmla="*/ 152400 w 1195388"/>
                <a:gd name="connsiteY56" fmla="*/ 850106 h 1071562"/>
                <a:gd name="connsiteX57" fmla="*/ 0 w 1195388"/>
                <a:gd name="connsiteY57" fmla="*/ 850106 h 1071562"/>
                <a:gd name="connsiteX58" fmla="*/ 845346 w 1195388"/>
                <a:gd name="connsiteY58" fmla="*/ 442912 h 1071562"/>
                <a:gd name="connsiteX59" fmla="*/ 1145382 w 1195388"/>
                <a:gd name="connsiteY59" fmla="*/ 442912 h 1071562"/>
                <a:gd name="connsiteX60" fmla="*/ 1176339 w 1195388"/>
                <a:gd name="connsiteY60" fmla="*/ 473869 h 1071562"/>
                <a:gd name="connsiteX61" fmla="*/ 1176339 w 1195388"/>
                <a:gd name="connsiteY61" fmla="*/ 597693 h 1071562"/>
                <a:gd name="connsiteX62" fmla="*/ 1145382 w 1195388"/>
                <a:gd name="connsiteY62" fmla="*/ 628650 h 1071562"/>
                <a:gd name="connsiteX63" fmla="*/ 845346 w 1195388"/>
                <a:gd name="connsiteY63" fmla="*/ 628650 h 1071562"/>
                <a:gd name="connsiteX64" fmla="*/ 814389 w 1195388"/>
                <a:gd name="connsiteY64" fmla="*/ 597693 h 1071562"/>
                <a:gd name="connsiteX65" fmla="*/ 814389 w 1195388"/>
                <a:gd name="connsiteY65" fmla="*/ 473869 h 1071562"/>
                <a:gd name="connsiteX66" fmla="*/ 845346 w 1195388"/>
                <a:gd name="connsiteY66" fmla="*/ 442912 h 1071562"/>
                <a:gd name="connsiteX67" fmla="*/ 447677 w 1195388"/>
                <a:gd name="connsiteY67" fmla="*/ 442912 h 1071562"/>
                <a:gd name="connsiteX68" fmla="*/ 747713 w 1195388"/>
                <a:gd name="connsiteY68" fmla="*/ 442912 h 1071562"/>
                <a:gd name="connsiteX69" fmla="*/ 778670 w 1195388"/>
                <a:gd name="connsiteY69" fmla="*/ 473869 h 1071562"/>
                <a:gd name="connsiteX70" fmla="*/ 778670 w 1195388"/>
                <a:gd name="connsiteY70" fmla="*/ 597693 h 1071562"/>
                <a:gd name="connsiteX71" fmla="*/ 747713 w 1195388"/>
                <a:gd name="connsiteY71" fmla="*/ 628650 h 1071562"/>
                <a:gd name="connsiteX72" fmla="*/ 447677 w 1195388"/>
                <a:gd name="connsiteY72" fmla="*/ 628650 h 1071562"/>
                <a:gd name="connsiteX73" fmla="*/ 416720 w 1195388"/>
                <a:gd name="connsiteY73" fmla="*/ 597693 h 1071562"/>
                <a:gd name="connsiteX74" fmla="*/ 416720 w 1195388"/>
                <a:gd name="connsiteY74" fmla="*/ 473869 h 1071562"/>
                <a:gd name="connsiteX75" fmla="*/ 447677 w 1195388"/>
                <a:gd name="connsiteY75" fmla="*/ 442912 h 1071562"/>
                <a:gd name="connsiteX76" fmla="*/ 50008 w 1195388"/>
                <a:gd name="connsiteY76" fmla="*/ 442912 h 1071562"/>
                <a:gd name="connsiteX77" fmla="*/ 350044 w 1195388"/>
                <a:gd name="connsiteY77" fmla="*/ 442912 h 1071562"/>
                <a:gd name="connsiteX78" fmla="*/ 381001 w 1195388"/>
                <a:gd name="connsiteY78" fmla="*/ 473869 h 1071562"/>
                <a:gd name="connsiteX79" fmla="*/ 381001 w 1195388"/>
                <a:gd name="connsiteY79" fmla="*/ 597693 h 1071562"/>
                <a:gd name="connsiteX80" fmla="*/ 350044 w 1195388"/>
                <a:gd name="connsiteY80" fmla="*/ 628650 h 1071562"/>
                <a:gd name="connsiteX81" fmla="*/ 50008 w 1195388"/>
                <a:gd name="connsiteY81" fmla="*/ 628650 h 1071562"/>
                <a:gd name="connsiteX82" fmla="*/ 19051 w 1195388"/>
                <a:gd name="connsiteY82" fmla="*/ 597693 h 1071562"/>
                <a:gd name="connsiteX83" fmla="*/ 19051 w 1195388"/>
                <a:gd name="connsiteY83" fmla="*/ 473869 h 1071562"/>
                <a:gd name="connsiteX84" fmla="*/ 50008 w 1195388"/>
                <a:gd name="connsiteY84" fmla="*/ 442912 h 1071562"/>
                <a:gd name="connsiteX85" fmla="*/ 1045371 w 1195388"/>
                <a:gd name="connsiteY85" fmla="*/ 221456 h 1071562"/>
                <a:gd name="connsiteX86" fmla="*/ 1195388 w 1195388"/>
                <a:gd name="connsiteY86" fmla="*/ 221456 h 1071562"/>
                <a:gd name="connsiteX87" fmla="*/ 1195388 w 1195388"/>
                <a:gd name="connsiteY87" fmla="*/ 407194 h 1071562"/>
                <a:gd name="connsiteX88" fmla="*/ 1045371 w 1195388"/>
                <a:gd name="connsiteY88" fmla="*/ 407194 h 1071562"/>
                <a:gd name="connsiteX89" fmla="*/ 1014414 w 1195388"/>
                <a:gd name="connsiteY89" fmla="*/ 376237 h 1071562"/>
                <a:gd name="connsiteX90" fmla="*/ 1014414 w 1195388"/>
                <a:gd name="connsiteY90" fmla="*/ 252413 h 1071562"/>
                <a:gd name="connsiteX91" fmla="*/ 1045371 w 1195388"/>
                <a:gd name="connsiteY91" fmla="*/ 221456 h 1071562"/>
                <a:gd name="connsiteX92" fmla="*/ 647702 w 1195388"/>
                <a:gd name="connsiteY92" fmla="*/ 221456 h 1071562"/>
                <a:gd name="connsiteX93" fmla="*/ 947738 w 1195388"/>
                <a:gd name="connsiteY93" fmla="*/ 221456 h 1071562"/>
                <a:gd name="connsiteX94" fmla="*/ 978695 w 1195388"/>
                <a:gd name="connsiteY94" fmla="*/ 252413 h 1071562"/>
                <a:gd name="connsiteX95" fmla="*/ 978695 w 1195388"/>
                <a:gd name="connsiteY95" fmla="*/ 376237 h 1071562"/>
                <a:gd name="connsiteX96" fmla="*/ 947738 w 1195388"/>
                <a:gd name="connsiteY96" fmla="*/ 407194 h 1071562"/>
                <a:gd name="connsiteX97" fmla="*/ 647702 w 1195388"/>
                <a:gd name="connsiteY97" fmla="*/ 407194 h 1071562"/>
                <a:gd name="connsiteX98" fmla="*/ 616745 w 1195388"/>
                <a:gd name="connsiteY98" fmla="*/ 376237 h 1071562"/>
                <a:gd name="connsiteX99" fmla="*/ 616745 w 1195388"/>
                <a:gd name="connsiteY99" fmla="*/ 252413 h 1071562"/>
                <a:gd name="connsiteX100" fmla="*/ 647702 w 1195388"/>
                <a:gd name="connsiteY100" fmla="*/ 221456 h 1071562"/>
                <a:gd name="connsiteX101" fmla="*/ 250033 w 1195388"/>
                <a:gd name="connsiteY101" fmla="*/ 221456 h 1071562"/>
                <a:gd name="connsiteX102" fmla="*/ 550069 w 1195388"/>
                <a:gd name="connsiteY102" fmla="*/ 221456 h 1071562"/>
                <a:gd name="connsiteX103" fmla="*/ 581026 w 1195388"/>
                <a:gd name="connsiteY103" fmla="*/ 252413 h 1071562"/>
                <a:gd name="connsiteX104" fmla="*/ 581026 w 1195388"/>
                <a:gd name="connsiteY104" fmla="*/ 376237 h 1071562"/>
                <a:gd name="connsiteX105" fmla="*/ 550069 w 1195388"/>
                <a:gd name="connsiteY105" fmla="*/ 407194 h 1071562"/>
                <a:gd name="connsiteX106" fmla="*/ 250033 w 1195388"/>
                <a:gd name="connsiteY106" fmla="*/ 407194 h 1071562"/>
                <a:gd name="connsiteX107" fmla="*/ 219076 w 1195388"/>
                <a:gd name="connsiteY107" fmla="*/ 376237 h 1071562"/>
                <a:gd name="connsiteX108" fmla="*/ 219076 w 1195388"/>
                <a:gd name="connsiteY108" fmla="*/ 252413 h 1071562"/>
                <a:gd name="connsiteX109" fmla="*/ 250033 w 1195388"/>
                <a:gd name="connsiteY109" fmla="*/ 221456 h 1071562"/>
                <a:gd name="connsiteX110" fmla="*/ 0 w 1195388"/>
                <a:gd name="connsiteY110" fmla="*/ 221456 h 1071562"/>
                <a:gd name="connsiteX111" fmla="*/ 152400 w 1195388"/>
                <a:gd name="connsiteY111" fmla="*/ 221456 h 1071562"/>
                <a:gd name="connsiteX112" fmla="*/ 183357 w 1195388"/>
                <a:gd name="connsiteY112" fmla="*/ 252413 h 1071562"/>
                <a:gd name="connsiteX113" fmla="*/ 183357 w 1195388"/>
                <a:gd name="connsiteY113" fmla="*/ 376237 h 1071562"/>
                <a:gd name="connsiteX114" fmla="*/ 152400 w 1195388"/>
                <a:gd name="connsiteY114" fmla="*/ 407194 h 1071562"/>
                <a:gd name="connsiteX115" fmla="*/ 0 w 1195388"/>
                <a:gd name="connsiteY115" fmla="*/ 407194 h 1071562"/>
                <a:gd name="connsiteX116" fmla="*/ 845346 w 1195388"/>
                <a:gd name="connsiteY116" fmla="*/ 0 h 1071562"/>
                <a:gd name="connsiteX117" fmla="*/ 1145382 w 1195388"/>
                <a:gd name="connsiteY117" fmla="*/ 0 h 1071562"/>
                <a:gd name="connsiteX118" fmla="*/ 1176339 w 1195388"/>
                <a:gd name="connsiteY118" fmla="*/ 30957 h 1071562"/>
                <a:gd name="connsiteX119" fmla="*/ 1176339 w 1195388"/>
                <a:gd name="connsiteY119" fmla="*/ 154781 h 1071562"/>
                <a:gd name="connsiteX120" fmla="*/ 1145382 w 1195388"/>
                <a:gd name="connsiteY120" fmla="*/ 185738 h 1071562"/>
                <a:gd name="connsiteX121" fmla="*/ 845346 w 1195388"/>
                <a:gd name="connsiteY121" fmla="*/ 185738 h 1071562"/>
                <a:gd name="connsiteX122" fmla="*/ 814389 w 1195388"/>
                <a:gd name="connsiteY122" fmla="*/ 154781 h 1071562"/>
                <a:gd name="connsiteX123" fmla="*/ 814389 w 1195388"/>
                <a:gd name="connsiteY123" fmla="*/ 30957 h 1071562"/>
                <a:gd name="connsiteX124" fmla="*/ 845346 w 1195388"/>
                <a:gd name="connsiteY124" fmla="*/ 0 h 1071562"/>
                <a:gd name="connsiteX125" fmla="*/ 447677 w 1195388"/>
                <a:gd name="connsiteY125" fmla="*/ 0 h 1071562"/>
                <a:gd name="connsiteX126" fmla="*/ 747713 w 1195388"/>
                <a:gd name="connsiteY126" fmla="*/ 0 h 1071562"/>
                <a:gd name="connsiteX127" fmla="*/ 778670 w 1195388"/>
                <a:gd name="connsiteY127" fmla="*/ 30957 h 1071562"/>
                <a:gd name="connsiteX128" fmla="*/ 778670 w 1195388"/>
                <a:gd name="connsiteY128" fmla="*/ 154781 h 1071562"/>
                <a:gd name="connsiteX129" fmla="*/ 747713 w 1195388"/>
                <a:gd name="connsiteY129" fmla="*/ 185738 h 1071562"/>
                <a:gd name="connsiteX130" fmla="*/ 447677 w 1195388"/>
                <a:gd name="connsiteY130" fmla="*/ 185738 h 1071562"/>
                <a:gd name="connsiteX131" fmla="*/ 416720 w 1195388"/>
                <a:gd name="connsiteY131" fmla="*/ 154781 h 1071562"/>
                <a:gd name="connsiteX132" fmla="*/ 416720 w 1195388"/>
                <a:gd name="connsiteY132" fmla="*/ 30957 h 1071562"/>
                <a:gd name="connsiteX133" fmla="*/ 447677 w 1195388"/>
                <a:gd name="connsiteY133" fmla="*/ 0 h 1071562"/>
                <a:gd name="connsiteX134" fmla="*/ 50008 w 1195388"/>
                <a:gd name="connsiteY134" fmla="*/ 0 h 1071562"/>
                <a:gd name="connsiteX135" fmla="*/ 350044 w 1195388"/>
                <a:gd name="connsiteY135" fmla="*/ 0 h 1071562"/>
                <a:gd name="connsiteX136" fmla="*/ 381001 w 1195388"/>
                <a:gd name="connsiteY136" fmla="*/ 30957 h 1071562"/>
                <a:gd name="connsiteX137" fmla="*/ 381001 w 1195388"/>
                <a:gd name="connsiteY137" fmla="*/ 154781 h 1071562"/>
                <a:gd name="connsiteX138" fmla="*/ 350044 w 1195388"/>
                <a:gd name="connsiteY138" fmla="*/ 185738 h 1071562"/>
                <a:gd name="connsiteX139" fmla="*/ 50008 w 1195388"/>
                <a:gd name="connsiteY139" fmla="*/ 185738 h 1071562"/>
                <a:gd name="connsiteX140" fmla="*/ 19051 w 1195388"/>
                <a:gd name="connsiteY140" fmla="*/ 154781 h 1071562"/>
                <a:gd name="connsiteX141" fmla="*/ 19051 w 1195388"/>
                <a:gd name="connsiteY141" fmla="*/ 30957 h 1071562"/>
                <a:gd name="connsiteX142" fmla="*/ 50008 w 1195388"/>
                <a:gd name="connsiteY142" fmla="*/ 0 h 107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1195388" h="1071562">
                  <a:moveTo>
                    <a:pt x="845346" y="885824"/>
                  </a:moveTo>
                  <a:lnTo>
                    <a:pt x="1145382" y="885824"/>
                  </a:lnTo>
                  <a:cubicBezTo>
                    <a:pt x="1162479" y="885824"/>
                    <a:pt x="1176339" y="899684"/>
                    <a:pt x="1176339" y="916781"/>
                  </a:cubicBezTo>
                  <a:lnTo>
                    <a:pt x="1176339" y="1040605"/>
                  </a:lnTo>
                  <a:cubicBezTo>
                    <a:pt x="1176339" y="1057702"/>
                    <a:pt x="1162479" y="1071562"/>
                    <a:pt x="1145382" y="1071562"/>
                  </a:cubicBezTo>
                  <a:lnTo>
                    <a:pt x="845346" y="1071562"/>
                  </a:lnTo>
                  <a:cubicBezTo>
                    <a:pt x="828249" y="1071562"/>
                    <a:pt x="814389" y="1057702"/>
                    <a:pt x="814389" y="1040605"/>
                  </a:cubicBezTo>
                  <a:lnTo>
                    <a:pt x="814389" y="916781"/>
                  </a:lnTo>
                  <a:cubicBezTo>
                    <a:pt x="814389" y="899684"/>
                    <a:pt x="828249" y="885824"/>
                    <a:pt x="845346" y="885824"/>
                  </a:cubicBezTo>
                  <a:close/>
                  <a:moveTo>
                    <a:pt x="447677" y="885824"/>
                  </a:moveTo>
                  <a:lnTo>
                    <a:pt x="747713" y="885824"/>
                  </a:lnTo>
                  <a:cubicBezTo>
                    <a:pt x="764810" y="885824"/>
                    <a:pt x="778670" y="899684"/>
                    <a:pt x="778670" y="916781"/>
                  </a:cubicBezTo>
                  <a:lnTo>
                    <a:pt x="778670" y="1040605"/>
                  </a:lnTo>
                  <a:cubicBezTo>
                    <a:pt x="778670" y="1057702"/>
                    <a:pt x="764810" y="1071562"/>
                    <a:pt x="747713" y="1071562"/>
                  </a:cubicBezTo>
                  <a:lnTo>
                    <a:pt x="447677" y="1071562"/>
                  </a:lnTo>
                  <a:cubicBezTo>
                    <a:pt x="430580" y="1071562"/>
                    <a:pt x="416720" y="1057702"/>
                    <a:pt x="416720" y="1040605"/>
                  </a:cubicBezTo>
                  <a:lnTo>
                    <a:pt x="416720" y="916781"/>
                  </a:lnTo>
                  <a:cubicBezTo>
                    <a:pt x="416720" y="899684"/>
                    <a:pt x="430580" y="885824"/>
                    <a:pt x="447677" y="885824"/>
                  </a:cubicBezTo>
                  <a:close/>
                  <a:moveTo>
                    <a:pt x="50008" y="885824"/>
                  </a:moveTo>
                  <a:lnTo>
                    <a:pt x="350044" y="885824"/>
                  </a:lnTo>
                  <a:cubicBezTo>
                    <a:pt x="367141" y="885824"/>
                    <a:pt x="381001" y="899684"/>
                    <a:pt x="381001" y="916781"/>
                  </a:cubicBezTo>
                  <a:lnTo>
                    <a:pt x="381001" y="1040605"/>
                  </a:lnTo>
                  <a:cubicBezTo>
                    <a:pt x="381001" y="1057702"/>
                    <a:pt x="367141" y="1071562"/>
                    <a:pt x="350044" y="1071562"/>
                  </a:cubicBezTo>
                  <a:lnTo>
                    <a:pt x="50008" y="1071562"/>
                  </a:lnTo>
                  <a:cubicBezTo>
                    <a:pt x="32911" y="1071562"/>
                    <a:pt x="19051" y="1057702"/>
                    <a:pt x="19051" y="1040605"/>
                  </a:cubicBezTo>
                  <a:lnTo>
                    <a:pt x="19051" y="916781"/>
                  </a:lnTo>
                  <a:cubicBezTo>
                    <a:pt x="19051" y="899684"/>
                    <a:pt x="32911" y="885824"/>
                    <a:pt x="50008" y="885824"/>
                  </a:cubicBezTo>
                  <a:close/>
                  <a:moveTo>
                    <a:pt x="1045371" y="664368"/>
                  </a:moveTo>
                  <a:lnTo>
                    <a:pt x="1195388" y="664368"/>
                  </a:lnTo>
                  <a:lnTo>
                    <a:pt x="1195388" y="850106"/>
                  </a:lnTo>
                  <a:lnTo>
                    <a:pt x="1045371" y="850106"/>
                  </a:lnTo>
                  <a:cubicBezTo>
                    <a:pt x="1028274" y="850106"/>
                    <a:pt x="1014414" y="836246"/>
                    <a:pt x="1014414" y="819149"/>
                  </a:cubicBezTo>
                  <a:lnTo>
                    <a:pt x="1014414" y="695325"/>
                  </a:lnTo>
                  <a:cubicBezTo>
                    <a:pt x="1014414" y="678228"/>
                    <a:pt x="1028274" y="664368"/>
                    <a:pt x="1045371" y="664368"/>
                  </a:cubicBezTo>
                  <a:close/>
                  <a:moveTo>
                    <a:pt x="647702" y="664368"/>
                  </a:moveTo>
                  <a:lnTo>
                    <a:pt x="947738" y="664368"/>
                  </a:lnTo>
                  <a:cubicBezTo>
                    <a:pt x="964835" y="664368"/>
                    <a:pt x="978695" y="678228"/>
                    <a:pt x="978695" y="695325"/>
                  </a:cubicBezTo>
                  <a:lnTo>
                    <a:pt x="978695" y="819149"/>
                  </a:lnTo>
                  <a:cubicBezTo>
                    <a:pt x="978695" y="836246"/>
                    <a:pt x="964835" y="850106"/>
                    <a:pt x="947738" y="850106"/>
                  </a:cubicBezTo>
                  <a:lnTo>
                    <a:pt x="647702" y="850106"/>
                  </a:lnTo>
                  <a:cubicBezTo>
                    <a:pt x="630605" y="850106"/>
                    <a:pt x="616745" y="836246"/>
                    <a:pt x="616745" y="819149"/>
                  </a:cubicBezTo>
                  <a:lnTo>
                    <a:pt x="616745" y="695325"/>
                  </a:lnTo>
                  <a:cubicBezTo>
                    <a:pt x="616745" y="678228"/>
                    <a:pt x="630605" y="664368"/>
                    <a:pt x="647702" y="664368"/>
                  </a:cubicBezTo>
                  <a:close/>
                  <a:moveTo>
                    <a:pt x="250033" y="664368"/>
                  </a:moveTo>
                  <a:lnTo>
                    <a:pt x="550069" y="664368"/>
                  </a:lnTo>
                  <a:cubicBezTo>
                    <a:pt x="567166" y="664368"/>
                    <a:pt x="581026" y="678228"/>
                    <a:pt x="581026" y="695325"/>
                  </a:cubicBezTo>
                  <a:lnTo>
                    <a:pt x="581026" y="819149"/>
                  </a:lnTo>
                  <a:cubicBezTo>
                    <a:pt x="581026" y="836246"/>
                    <a:pt x="567166" y="850106"/>
                    <a:pt x="550069" y="850106"/>
                  </a:cubicBezTo>
                  <a:lnTo>
                    <a:pt x="250033" y="850106"/>
                  </a:lnTo>
                  <a:cubicBezTo>
                    <a:pt x="232936" y="850106"/>
                    <a:pt x="219076" y="836246"/>
                    <a:pt x="219076" y="819149"/>
                  </a:cubicBezTo>
                  <a:lnTo>
                    <a:pt x="219076" y="695325"/>
                  </a:lnTo>
                  <a:cubicBezTo>
                    <a:pt x="219076" y="678228"/>
                    <a:pt x="232936" y="664368"/>
                    <a:pt x="250033" y="664368"/>
                  </a:cubicBezTo>
                  <a:close/>
                  <a:moveTo>
                    <a:pt x="0" y="664368"/>
                  </a:moveTo>
                  <a:lnTo>
                    <a:pt x="152400" y="664368"/>
                  </a:lnTo>
                  <a:cubicBezTo>
                    <a:pt x="169497" y="664368"/>
                    <a:pt x="183357" y="678228"/>
                    <a:pt x="183357" y="695325"/>
                  </a:cubicBezTo>
                  <a:lnTo>
                    <a:pt x="183357" y="819149"/>
                  </a:lnTo>
                  <a:cubicBezTo>
                    <a:pt x="183357" y="836246"/>
                    <a:pt x="169497" y="850106"/>
                    <a:pt x="152400" y="850106"/>
                  </a:cubicBezTo>
                  <a:lnTo>
                    <a:pt x="0" y="850106"/>
                  </a:lnTo>
                  <a:close/>
                  <a:moveTo>
                    <a:pt x="845346" y="442912"/>
                  </a:moveTo>
                  <a:lnTo>
                    <a:pt x="1145382" y="442912"/>
                  </a:lnTo>
                  <a:cubicBezTo>
                    <a:pt x="1162479" y="442912"/>
                    <a:pt x="1176339" y="456772"/>
                    <a:pt x="1176339" y="473869"/>
                  </a:cubicBezTo>
                  <a:lnTo>
                    <a:pt x="1176339" y="597693"/>
                  </a:lnTo>
                  <a:cubicBezTo>
                    <a:pt x="1176339" y="614790"/>
                    <a:pt x="1162479" y="628650"/>
                    <a:pt x="1145382" y="628650"/>
                  </a:cubicBezTo>
                  <a:lnTo>
                    <a:pt x="845346" y="628650"/>
                  </a:lnTo>
                  <a:cubicBezTo>
                    <a:pt x="828249" y="628650"/>
                    <a:pt x="814389" y="614790"/>
                    <a:pt x="814389" y="597693"/>
                  </a:cubicBezTo>
                  <a:lnTo>
                    <a:pt x="814389" y="473869"/>
                  </a:lnTo>
                  <a:cubicBezTo>
                    <a:pt x="814389" y="456772"/>
                    <a:pt x="828249" y="442912"/>
                    <a:pt x="845346" y="442912"/>
                  </a:cubicBezTo>
                  <a:close/>
                  <a:moveTo>
                    <a:pt x="447677" y="442912"/>
                  </a:moveTo>
                  <a:lnTo>
                    <a:pt x="747713" y="442912"/>
                  </a:lnTo>
                  <a:cubicBezTo>
                    <a:pt x="764810" y="442912"/>
                    <a:pt x="778670" y="456772"/>
                    <a:pt x="778670" y="473869"/>
                  </a:cubicBezTo>
                  <a:lnTo>
                    <a:pt x="778670" y="597693"/>
                  </a:lnTo>
                  <a:cubicBezTo>
                    <a:pt x="778670" y="614790"/>
                    <a:pt x="764810" y="628650"/>
                    <a:pt x="747713" y="628650"/>
                  </a:cubicBezTo>
                  <a:lnTo>
                    <a:pt x="447677" y="628650"/>
                  </a:lnTo>
                  <a:cubicBezTo>
                    <a:pt x="430580" y="628650"/>
                    <a:pt x="416720" y="614790"/>
                    <a:pt x="416720" y="597693"/>
                  </a:cubicBezTo>
                  <a:lnTo>
                    <a:pt x="416720" y="473869"/>
                  </a:lnTo>
                  <a:cubicBezTo>
                    <a:pt x="416720" y="456772"/>
                    <a:pt x="430580" y="442912"/>
                    <a:pt x="447677" y="442912"/>
                  </a:cubicBezTo>
                  <a:close/>
                  <a:moveTo>
                    <a:pt x="50008" y="442912"/>
                  </a:moveTo>
                  <a:lnTo>
                    <a:pt x="350044" y="442912"/>
                  </a:lnTo>
                  <a:cubicBezTo>
                    <a:pt x="367141" y="442912"/>
                    <a:pt x="381001" y="456772"/>
                    <a:pt x="381001" y="473869"/>
                  </a:cubicBezTo>
                  <a:lnTo>
                    <a:pt x="381001" y="597693"/>
                  </a:lnTo>
                  <a:cubicBezTo>
                    <a:pt x="381001" y="614790"/>
                    <a:pt x="367141" y="628650"/>
                    <a:pt x="350044" y="628650"/>
                  </a:cubicBezTo>
                  <a:lnTo>
                    <a:pt x="50008" y="628650"/>
                  </a:lnTo>
                  <a:cubicBezTo>
                    <a:pt x="32911" y="628650"/>
                    <a:pt x="19051" y="614790"/>
                    <a:pt x="19051" y="597693"/>
                  </a:cubicBezTo>
                  <a:lnTo>
                    <a:pt x="19051" y="473869"/>
                  </a:lnTo>
                  <a:cubicBezTo>
                    <a:pt x="19051" y="456772"/>
                    <a:pt x="32911" y="442912"/>
                    <a:pt x="50008" y="442912"/>
                  </a:cubicBezTo>
                  <a:close/>
                  <a:moveTo>
                    <a:pt x="1045371" y="221456"/>
                  </a:moveTo>
                  <a:lnTo>
                    <a:pt x="1195388" y="221456"/>
                  </a:lnTo>
                  <a:lnTo>
                    <a:pt x="1195388" y="407194"/>
                  </a:lnTo>
                  <a:lnTo>
                    <a:pt x="1045371" y="407194"/>
                  </a:lnTo>
                  <a:cubicBezTo>
                    <a:pt x="1028274" y="407194"/>
                    <a:pt x="1014414" y="393334"/>
                    <a:pt x="1014414" y="376237"/>
                  </a:cubicBezTo>
                  <a:lnTo>
                    <a:pt x="1014414" y="252413"/>
                  </a:lnTo>
                  <a:cubicBezTo>
                    <a:pt x="1014414" y="235316"/>
                    <a:pt x="1028274" y="221456"/>
                    <a:pt x="1045371" y="221456"/>
                  </a:cubicBezTo>
                  <a:close/>
                  <a:moveTo>
                    <a:pt x="647702" y="221456"/>
                  </a:moveTo>
                  <a:lnTo>
                    <a:pt x="947738" y="221456"/>
                  </a:lnTo>
                  <a:cubicBezTo>
                    <a:pt x="964835" y="221456"/>
                    <a:pt x="978695" y="235316"/>
                    <a:pt x="978695" y="252413"/>
                  </a:cubicBezTo>
                  <a:lnTo>
                    <a:pt x="978695" y="376237"/>
                  </a:lnTo>
                  <a:cubicBezTo>
                    <a:pt x="978695" y="393334"/>
                    <a:pt x="964835" y="407194"/>
                    <a:pt x="947738" y="407194"/>
                  </a:cubicBezTo>
                  <a:lnTo>
                    <a:pt x="647702" y="407194"/>
                  </a:lnTo>
                  <a:cubicBezTo>
                    <a:pt x="630605" y="407194"/>
                    <a:pt x="616745" y="393334"/>
                    <a:pt x="616745" y="376237"/>
                  </a:cubicBezTo>
                  <a:lnTo>
                    <a:pt x="616745" y="252413"/>
                  </a:lnTo>
                  <a:cubicBezTo>
                    <a:pt x="616745" y="235316"/>
                    <a:pt x="630605" y="221456"/>
                    <a:pt x="647702" y="221456"/>
                  </a:cubicBezTo>
                  <a:close/>
                  <a:moveTo>
                    <a:pt x="250033" y="221456"/>
                  </a:moveTo>
                  <a:lnTo>
                    <a:pt x="550069" y="221456"/>
                  </a:lnTo>
                  <a:cubicBezTo>
                    <a:pt x="567166" y="221456"/>
                    <a:pt x="581026" y="235316"/>
                    <a:pt x="581026" y="252413"/>
                  </a:cubicBezTo>
                  <a:lnTo>
                    <a:pt x="581026" y="376237"/>
                  </a:lnTo>
                  <a:cubicBezTo>
                    <a:pt x="581026" y="393334"/>
                    <a:pt x="567166" y="407194"/>
                    <a:pt x="550069" y="407194"/>
                  </a:cubicBezTo>
                  <a:lnTo>
                    <a:pt x="250033" y="407194"/>
                  </a:lnTo>
                  <a:cubicBezTo>
                    <a:pt x="232936" y="407194"/>
                    <a:pt x="219076" y="393334"/>
                    <a:pt x="219076" y="376237"/>
                  </a:cubicBezTo>
                  <a:lnTo>
                    <a:pt x="219076" y="252413"/>
                  </a:lnTo>
                  <a:cubicBezTo>
                    <a:pt x="219076" y="235316"/>
                    <a:pt x="232936" y="221456"/>
                    <a:pt x="250033" y="221456"/>
                  </a:cubicBezTo>
                  <a:close/>
                  <a:moveTo>
                    <a:pt x="0" y="221456"/>
                  </a:moveTo>
                  <a:lnTo>
                    <a:pt x="152400" y="221456"/>
                  </a:lnTo>
                  <a:cubicBezTo>
                    <a:pt x="169497" y="221456"/>
                    <a:pt x="183357" y="235316"/>
                    <a:pt x="183357" y="252413"/>
                  </a:cubicBezTo>
                  <a:lnTo>
                    <a:pt x="183357" y="376237"/>
                  </a:lnTo>
                  <a:cubicBezTo>
                    <a:pt x="183357" y="393334"/>
                    <a:pt x="169497" y="407194"/>
                    <a:pt x="152400" y="407194"/>
                  </a:cubicBezTo>
                  <a:lnTo>
                    <a:pt x="0" y="407194"/>
                  </a:lnTo>
                  <a:close/>
                  <a:moveTo>
                    <a:pt x="845346" y="0"/>
                  </a:moveTo>
                  <a:lnTo>
                    <a:pt x="1145382" y="0"/>
                  </a:lnTo>
                  <a:cubicBezTo>
                    <a:pt x="1162479" y="0"/>
                    <a:pt x="1176339" y="13860"/>
                    <a:pt x="1176339" y="30957"/>
                  </a:cubicBezTo>
                  <a:lnTo>
                    <a:pt x="1176339" y="154781"/>
                  </a:lnTo>
                  <a:cubicBezTo>
                    <a:pt x="1176339" y="171878"/>
                    <a:pt x="1162479" y="185738"/>
                    <a:pt x="1145382" y="185738"/>
                  </a:cubicBezTo>
                  <a:lnTo>
                    <a:pt x="845346" y="185738"/>
                  </a:lnTo>
                  <a:cubicBezTo>
                    <a:pt x="828249" y="185738"/>
                    <a:pt x="814389" y="171878"/>
                    <a:pt x="814389" y="154781"/>
                  </a:cubicBezTo>
                  <a:lnTo>
                    <a:pt x="814389" y="30957"/>
                  </a:lnTo>
                  <a:cubicBezTo>
                    <a:pt x="814389" y="13860"/>
                    <a:pt x="828249" y="0"/>
                    <a:pt x="845346" y="0"/>
                  </a:cubicBezTo>
                  <a:close/>
                  <a:moveTo>
                    <a:pt x="447677" y="0"/>
                  </a:moveTo>
                  <a:lnTo>
                    <a:pt x="747713" y="0"/>
                  </a:lnTo>
                  <a:cubicBezTo>
                    <a:pt x="764810" y="0"/>
                    <a:pt x="778670" y="13860"/>
                    <a:pt x="778670" y="30957"/>
                  </a:cubicBezTo>
                  <a:lnTo>
                    <a:pt x="778670" y="154781"/>
                  </a:lnTo>
                  <a:cubicBezTo>
                    <a:pt x="778670" y="171878"/>
                    <a:pt x="764810" y="185738"/>
                    <a:pt x="747713" y="185738"/>
                  </a:cubicBezTo>
                  <a:lnTo>
                    <a:pt x="447677" y="185738"/>
                  </a:lnTo>
                  <a:cubicBezTo>
                    <a:pt x="430580" y="185738"/>
                    <a:pt x="416720" y="171878"/>
                    <a:pt x="416720" y="154781"/>
                  </a:cubicBezTo>
                  <a:lnTo>
                    <a:pt x="416720" y="30957"/>
                  </a:lnTo>
                  <a:cubicBezTo>
                    <a:pt x="416720" y="13860"/>
                    <a:pt x="430580" y="0"/>
                    <a:pt x="447677" y="0"/>
                  </a:cubicBezTo>
                  <a:close/>
                  <a:moveTo>
                    <a:pt x="50008" y="0"/>
                  </a:moveTo>
                  <a:lnTo>
                    <a:pt x="350044" y="0"/>
                  </a:lnTo>
                  <a:cubicBezTo>
                    <a:pt x="367141" y="0"/>
                    <a:pt x="381001" y="13860"/>
                    <a:pt x="381001" y="30957"/>
                  </a:cubicBezTo>
                  <a:lnTo>
                    <a:pt x="381001" y="154781"/>
                  </a:lnTo>
                  <a:cubicBezTo>
                    <a:pt x="381001" y="171878"/>
                    <a:pt x="367141" y="185738"/>
                    <a:pt x="350044" y="185738"/>
                  </a:cubicBezTo>
                  <a:lnTo>
                    <a:pt x="50008" y="185738"/>
                  </a:lnTo>
                  <a:cubicBezTo>
                    <a:pt x="32911" y="185738"/>
                    <a:pt x="19051" y="171878"/>
                    <a:pt x="19051" y="154781"/>
                  </a:cubicBezTo>
                  <a:lnTo>
                    <a:pt x="19051" y="30957"/>
                  </a:lnTo>
                  <a:cubicBezTo>
                    <a:pt x="19051" y="13860"/>
                    <a:pt x="32911" y="0"/>
                    <a:pt x="50008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6816DF24-6C68-4617-B32C-807F5DB45CDE}"/>
              </a:ext>
            </a:extLst>
          </p:cNvPr>
          <p:cNvGrpSpPr/>
          <p:nvPr/>
        </p:nvGrpSpPr>
        <p:grpSpPr>
          <a:xfrm>
            <a:off x="2192407" y="846450"/>
            <a:ext cx="1195388" cy="1109664"/>
            <a:chOff x="1261835" y="1057274"/>
            <a:chExt cx="1195388" cy="1109664"/>
          </a:xfrm>
        </p:grpSpPr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6C0BA964-B3AE-4865-9868-23165F016107}"/>
                </a:ext>
              </a:extLst>
            </p:cNvPr>
            <p:cNvSpPr/>
            <p:nvPr/>
          </p:nvSpPr>
          <p:spPr>
            <a:xfrm>
              <a:off x="1261835" y="1057274"/>
              <a:ext cx="1195388" cy="110966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AC4AAA3A-5F44-49CD-99BA-DCD66EE6DFA2}"/>
                </a:ext>
              </a:extLst>
            </p:cNvPr>
            <p:cNvSpPr/>
            <p:nvPr/>
          </p:nvSpPr>
          <p:spPr>
            <a:xfrm>
              <a:off x="1261835" y="1078705"/>
              <a:ext cx="1195388" cy="1071562"/>
            </a:xfrm>
            <a:custGeom>
              <a:avLst/>
              <a:gdLst>
                <a:gd name="connsiteX0" fmla="*/ 845346 w 1195388"/>
                <a:gd name="connsiteY0" fmla="*/ 885824 h 1071562"/>
                <a:gd name="connsiteX1" fmla="*/ 1145382 w 1195388"/>
                <a:gd name="connsiteY1" fmla="*/ 885824 h 1071562"/>
                <a:gd name="connsiteX2" fmla="*/ 1176339 w 1195388"/>
                <a:gd name="connsiteY2" fmla="*/ 916781 h 1071562"/>
                <a:gd name="connsiteX3" fmla="*/ 1176339 w 1195388"/>
                <a:gd name="connsiteY3" fmla="*/ 1040605 h 1071562"/>
                <a:gd name="connsiteX4" fmla="*/ 1145382 w 1195388"/>
                <a:gd name="connsiteY4" fmla="*/ 1071562 h 1071562"/>
                <a:gd name="connsiteX5" fmla="*/ 845346 w 1195388"/>
                <a:gd name="connsiteY5" fmla="*/ 1071562 h 1071562"/>
                <a:gd name="connsiteX6" fmla="*/ 814389 w 1195388"/>
                <a:gd name="connsiteY6" fmla="*/ 1040605 h 1071562"/>
                <a:gd name="connsiteX7" fmla="*/ 814389 w 1195388"/>
                <a:gd name="connsiteY7" fmla="*/ 916781 h 1071562"/>
                <a:gd name="connsiteX8" fmla="*/ 845346 w 1195388"/>
                <a:gd name="connsiteY8" fmla="*/ 885824 h 1071562"/>
                <a:gd name="connsiteX9" fmla="*/ 447677 w 1195388"/>
                <a:gd name="connsiteY9" fmla="*/ 885824 h 1071562"/>
                <a:gd name="connsiteX10" fmla="*/ 747713 w 1195388"/>
                <a:gd name="connsiteY10" fmla="*/ 885824 h 1071562"/>
                <a:gd name="connsiteX11" fmla="*/ 778670 w 1195388"/>
                <a:gd name="connsiteY11" fmla="*/ 916781 h 1071562"/>
                <a:gd name="connsiteX12" fmla="*/ 778670 w 1195388"/>
                <a:gd name="connsiteY12" fmla="*/ 1040605 h 1071562"/>
                <a:gd name="connsiteX13" fmla="*/ 747713 w 1195388"/>
                <a:gd name="connsiteY13" fmla="*/ 1071562 h 1071562"/>
                <a:gd name="connsiteX14" fmla="*/ 447677 w 1195388"/>
                <a:gd name="connsiteY14" fmla="*/ 1071562 h 1071562"/>
                <a:gd name="connsiteX15" fmla="*/ 416720 w 1195388"/>
                <a:gd name="connsiteY15" fmla="*/ 1040605 h 1071562"/>
                <a:gd name="connsiteX16" fmla="*/ 416720 w 1195388"/>
                <a:gd name="connsiteY16" fmla="*/ 916781 h 1071562"/>
                <a:gd name="connsiteX17" fmla="*/ 447677 w 1195388"/>
                <a:gd name="connsiteY17" fmla="*/ 885824 h 1071562"/>
                <a:gd name="connsiteX18" fmla="*/ 50008 w 1195388"/>
                <a:gd name="connsiteY18" fmla="*/ 885824 h 1071562"/>
                <a:gd name="connsiteX19" fmla="*/ 350044 w 1195388"/>
                <a:gd name="connsiteY19" fmla="*/ 885824 h 1071562"/>
                <a:gd name="connsiteX20" fmla="*/ 381001 w 1195388"/>
                <a:gd name="connsiteY20" fmla="*/ 916781 h 1071562"/>
                <a:gd name="connsiteX21" fmla="*/ 381001 w 1195388"/>
                <a:gd name="connsiteY21" fmla="*/ 1040605 h 1071562"/>
                <a:gd name="connsiteX22" fmla="*/ 350044 w 1195388"/>
                <a:gd name="connsiteY22" fmla="*/ 1071562 h 1071562"/>
                <a:gd name="connsiteX23" fmla="*/ 50008 w 1195388"/>
                <a:gd name="connsiteY23" fmla="*/ 1071562 h 1071562"/>
                <a:gd name="connsiteX24" fmla="*/ 19051 w 1195388"/>
                <a:gd name="connsiteY24" fmla="*/ 1040605 h 1071562"/>
                <a:gd name="connsiteX25" fmla="*/ 19051 w 1195388"/>
                <a:gd name="connsiteY25" fmla="*/ 916781 h 1071562"/>
                <a:gd name="connsiteX26" fmla="*/ 50008 w 1195388"/>
                <a:gd name="connsiteY26" fmla="*/ 885824 h 1071562"/>
                <a:gd name="connsiteX27" fmla="*/ 1045371 w 1195388"/>
                <a:gd name="connsiteY27" fmla="*/ 664368 h 1071562"/>
                <a:gd name="connsiteX28" fmla="*/ 1195388 w 1195388"/>
                <a:gd name="connsiteY28" fmla="*/ 664368 h 1071562"/>
                <a:gd name="connsiteX29" fmla="*/ 1195388 w 1195388"/>
                <a:gd name="connsiteY29" fmla="*/ 850106 h 1071562"/>
                <a:gd name="connsiteX30" fmla="*/ 1045371 w 1195388"/>
                <a:gd name="connsiteY30" fmla="*/ 850106 h 1071562"/>
                <a:gd name="connsiteX31" fmla="*/ 1014414 w 1195388"/>
                <a:gd name="connsiteY31" fmla="*/ 819149 h 1071562"/>
                <a:gd name="connsiteX32" fmla="*/ 1014414 w 1195388"/>
                <a:gd name="connsiteY32" fmla="*/ 695325 h 1071562"/>
                <a:gd name="connsiteX33" fmla="*/ 1045371 w 1195388"/>
                <a:gd name="connsiteY33" fmla="*/ 664368 h 1071562"/>
                <a:gd name="connsiteX34" fmla="*/ 647702 w 1195388"/>
                <a:gd name="connsiteY34" fmla="*/ 664368 h 1071562"/>
                <a:gd name="connsiteX35" fmla="*/ 947738 w 1195388"/>
                <a:gd name="connsiteY35" fmla="*/ 664368 h 1071562"/>
                <a:gd name="connsiteX36" fmla="*/ 978695 w 1195388"/>
                <a:gd name="connsiteY36" fmla="*/ 695325 h 1071562"/>
                <a:gd name="connsiteX37" fmla="*/ 978695 w 1195388"/>
                <a:gd name="connsiteY37" fmla="*/ 819149 h 1071562"/>
                <a:gd name="connsiteX38" fmla="*/ 947738 w 1195388"/>
                <a:gd name="connsiteY38" fmla="*/ 850106 h 1071562"/>
                <a:gd name="connsiteX39" fmla="*/ 647702 w 1195388"/>
                <a:gd name="connsiteY39" fmla="*/ 850106 h 1071562"/>
                <a:gd name="connsiteX40" fmla="*/ 616745 w 1195388"/>
                <a:gd name="connsiteY40" fmla="*/ 819149 h 1071562"/>
                <a:gd name="connsiteX41" fmla="*/ 616745 w 1195388"/>
                <a:gd name="connsiteY41" fmla="*/ 695325 h 1071562"/>
                <a:gd name="connsiteX42" fmla="*/ 647702 w 1195388"/>
                <a:gd name="connsiteY42" fmla="*/ 664368 h 1071562"/>
                <a:gd name="connsiteX43" fmla="*/ 250033 w 1195388"/>
                <a:gd name="connsiteY43" fmla="*/ 664368 h 1071562"/>
                <a:gd name="connsiteX44" fmla="*/ 550069 w 1195388"/>
                <a:gd name="connsiteY44" fmla="*/ 664368 h 1071562"/>
                <a:gd name="connsiteX45" fmla="*/ 581026 w 1195388"/>
                <a:gd name="connsiteY45" fmla="*/ 695325 h 1071562"/>
                <a:gd name="connsiteX46" fmla="*/ 581026 w 1195388"/>
                <a:gd name="connsiteY46" fmla="*/ 819149 h 1071562"/>
                <a:gd name="connsiteX47" fmla="*/ 550069 w 1195388"/>
                <a:gd name="connsiteY47" fmla="*/ 850106 h 1071562"/>
                <a:gd name="connsiteX48" fmla="*/ 250033 w 1195388"/>
                <a:gd name="connsiteY48" fmla="*/ 850106 h 1071562"/>
                <a:gd name="connsiteX49" fmla="*/ 219076 w 1195388"/>
                <a:gd name="connsiteY49" fmla="*/ 819149 h 1071562"/>
                <a:gd name="connsiteX50" fmla="*/ 219076 w 1195388"/>
                <a:gd name="connsiteY50" fmla="*/ 695325 h 1071562"/>
                <a:gd name="connsiteX51" fmla="*/ 250033 w 1195388"/>
                <a:gd name="connsiteY51" fmla="*/ 664368 h 1071562"/>
                <a:gd name="connsiteX52" fmla="*/ 0 w 1195388"/>
                <a:gd name="connsiteY52" fmla="*/ 664368 h 1071562"/>
                <a:gd name="connsiteX53" fmla="*/ 152400 w 1195388"/>
                <a:gd name="connsiteY53" fmla="*/ 664368 h 1071562"/>
                <a:gd name="connsiteX54" fmla="*/ 183357 w 1195388"/>
                <a:gd name="connsiteY54" fmla="*/ 695325 h 1071562"/>
                <a:gd name="connsiteX55" fmla="*/ 183357 w 1195388"/>
                <a:gd name="connsiteY55" fmla="*/ 819149 h 1071562"/>
                <a:gd name="connsiteX56" fmla="*/ 152400 w 1195388"/>
                <a:gd name="connsiteY56" fmla="*/ 850106 h 1071562"/>
                <a:gd name="connsiteX57" fmla="*/ 0 w 1195388"/>
                <a:gd name="connsiteY57" fmla="*/ 850106 h 1071562"/>
                <a:gd name="connsiteX58" fmla="*/ 845346 w 1195388"/>
                <a:gd name="connsiteY58" fmla="*/ 442912 h 1071562"/>
                <a:gd name="connsiteX59" fmla="*/ 1145382 w 1195388"/>
                <a:gd name="connsiteY59" fmla="*/ 442912 h 1071562"/>
                <a:gd name="connsiteX60" fmla="*/ 1176339 w 1195388"/>
                <a:gd name="connsiteY60" fmla="*/ 473869 h 1071562"/>
                <a:gd name="connsiteX61" fmla="*/ 1176339 w 1195388"/>
                <a:gd name="connsiteY61" fmla="*/ 597693 h 1071562"/>
                <a:gd name="connsiteX62" fmla="*/ 1145382 w 1195388"/>
                <a:gd name="connsiteY62" fmla="*/ 628650 h 1071562"/>
                <a:gd name="connsiteX63" fmla="*/ 845346 w 1195388"/>
                <a:gd name="connsiteY63" fmla="*/ 628650 h 1071562"/>
                <a:gd name="connsiteX64" fmla="*/ 814389 w 1195388"/>
                <a:gd name="connsiteY64" fmla="*/ 597693 h 1071562"/>
                <a:gd name="connsiteX65" fmla="*/ 814389 w 1195388"/>
                <a:gd name="connsiteY65" fmla="*/ 473869 h 1071562"/>
                <a:gd name="connsiteX66" fmla="*/ 845346 w 1195388"/>
                <a:gd name="connsiteY66" fmla="*/ 442912 h 1071562"/>
                <a:gd name="connsiteX67" fmla="*/ 447677 w 1195388"/>
                <a:gd name="connsiteY67" fmla="*/ 442912 h 1071562"/>
                <a:gd name="connsiteX68" fmla="*/ 747713 w 1195388"/>
                <a:gd name="connsiteY68" fmla="*/ 442912 h 1071562"/>
                <a:gd name="connsiteX69" fmla="*/ 778670 w 1195388"/>
                <a:gd name="connsiteY69" fmla="*/ 473869 h 1071562"/>
                <a:gd name="connsiteX70" fmla="*/ 778670 w 1195388"/>
                <a:gd name="connsiteY70" fmla="*/ 597693 h 1071562"/>
                <a:gd name="connsiteX71" fmla="*/ 747713 w 1195388"/>
                <a:gd name="connsiteY71" fmla="*/ 628650 h 1071562"/>
                <a:gd name="connsiteX72" fmla="*/ 447677 w 1195388"/>
                <a:gd name="connsiteY72" fmla="*/ 628650 h 1071562"/>
                <a:gd name="connsiteX73" fmla="*/ 416720 w 1195388"/>
                <a:gd name="connsiteY73" fmla="*/ 597693 h 1071562"/>
                <a:gd name="connsiteX74" fmla="*/ 416720 w 1195388"/>
                <a:gd name="connsiteY74" fmla="*/ 473869 h 1071562"/>
                <a:gd name="connsiteX75" fmla="*/ 447677 w 1195388"/>
                <a:gd name="connsiteY75" fmla="*/ 442912 h 1071562"/>
                <a:gd name="connsiteX76" fmla="*/ 50008 w 1195388"/>
                <a:gd name="connsiteY76" fmla="*/ 442912 h 1071562"/>
                <a:gd name="connsiteX77" fmla="*/ 350044 w 1195388"/>
                <a:gd name="connsiteY77" fmla="*/ 442912 h 1071562"/>
                <a:gd name="connsiteX78" fmla="*/ 381001 w 1195388"/>
                <a:gd name="connsiteY78" fmla="*/ 473869 h 1071562"/>
                <a:gd name="connsiteX79" fmla="*/ 381001 w 1195388"/>
                <a:gd name="connsiteY79" fmla="*/ 597693 h 1071562"/>
                <a:gd name="connsiteX80" fmla="*/ 350044 w 1195388"/>
                <a:gd name="connsiteY80" fmla="*/ 628650 h 1071562"/>
                <a:gd name="connsiteX81" fmla="*/ 50008 w 1195388"/>
                <a:gd name="connsiteY81" fmla="*/ 628650 h 1071562"/>
                <a:gd name="connsiteX82" fmla="*/ 19051 w 1195388"/>
                <a:gd name="connsiteY82" fmla="*/ 597693 h 1071562"/>
                <a:gd name="connsiteX83" fmla="*/ 19051 w 1195388"/>
                <a:gd name="connsiteY83" fmla="*/ 473869 h 1071562"/>
                <a:gd name="connsiteX84" fmla="*/ 50008 w 1195388"/>
                <a:gd name="connsiteY84" fmla="*/ 442912 h 1071562"/>
                <a:gd name="connsiteX85" fmla="*/ 1045371 w 1195388"/>
                <a:gd name="connsiteY85" fmla="*/ 221456 h 1071562"/>
                <a:gd name="connsiteX86" fmla="*/ 1195388 w 1195388"/>
                <a:gd name="connsiteY86" fmla="*/ 221456 h 1071562"/>
                <a:gd name="connsiteX87" fmla="*/ 1195388 w 1195388"/>
                <a:gd name="connsiteY87" fmla="*/ 407194 h 1071562"/>
                <a:gd name="connsiteX88" fmla="*/ 1045371 w 1195388"/>
                <a:gd name="connsiteY88" fmla="*/ 407194 h 1071562"/>
                <a:gd name="connsiteX89" fmla="*/ 1014414 w 1195388"/>
                <a:gd name="connsiteY89" fmla="*/ 376237 h 1071562"/>
                <a:gd name="connsiteX90" fmla="*/ 1014414 w 1195388"/>
                <a:gd name="connsiteY90" fmla="*/ 252413 h 1071562"/>
                <a:gd name="connsiteX91" fmla="*/ 1045371 w 1195388"/>
                <a:gd name="connsiteY91" fmla="*/ 221456 h 1071562"/>
                <a:gd name="connsiteX92" fmla="*/ 647702 w 1195388"/>
                <a:gd name="connsiteY92" fmla="*/ 221456 h 1071562"/>
                <a:gd name="connsiteX93" fmla="*/ 947738 w 1195388"/>
                <a:gd name="connsiteY93" fmla="*/ 221456 h 1071562"/>
                <a:gd name="connsiteX94" fmla="*/ 978695 w 1195388"/>
                <a:gd name="connsiteY94" fmla="*/ 252413 h 1071562"/>
                <a:gd name="connsiteX95" fmla="*/ 978695 w 1195388"/>
                <a:gd name="connsiteY95" fmla="*/ 376237 h 1071562"/>
                <a:gd name="connsiteX96" fmla="*/ 947738 w 1195388"/>
                <a:gd name="connsiteY96" fmla="*/ 407194 h 1071562"/>
                <a:gd name="connsiteX97" fmla="*/ 647702 w 1195388"/>
                <a:gd name="connsiteY97" fmla="*/ 407194 h 1071562"/>
                <a:gd name="connsiteX98" fmla="*/ 616745 w 1195388"/>
                <a:gd name="connsiteY98" fmla="*/ 376237 h 1071562"/>
                <a:gd name="connsiteX99" fmla="*/ 616745 w 1195388"/>
                <a:gd name="connsiteY99" fmla="*/ 252413 h 1071562"/>
                <a:gd name="connsiteX100" fmla="*/ 647702 w 1195388"/>
                <a:gd name="connsiteY100" fmla="*/ 221456 h 1071562"/>
                <a:gd name="connsiteX101" fmla="*/ 250033 w 1195388"/>
                <a:gd name="connsiteY101" fmla="*/ 221456 h 1071562"/>
                <a:gd name="connsiteX102" fmla="*/ 550069 w 1195388"/>
                <a:gd name="connsiteY102" fmla="*/ 221456 h 1071562"/>
                <a:gd name="connsiteX103" fmla="*/ 581026 w 1195388"/>
                <a:gd name="connsiteY103" fmla="*/ 252413 h 1071562"/>
                <a:gd name="connsiteX104" fmla="*/ 581026 w 1195388"/>
                <a:gd name="connsiteY104" fmla="*/ 376237 h 1071562"/>
                <a:gd name="connsiteX105" fmla="*/ 550069 w 1195388"/>
                <a:gd name="connsiteY105" fmla="*/ 407194 h 1071562"/>
                <a:gd name="connsiteX106" fmla="*/ 250033 w 1195388"/>
                <a:gd name="connsiteY106" fmla="*/ 407194 h 1071562"/>
                <a:gd name="connsiteX107" fmla="*/ 219076 w 1195388"/>
                <a:gd name="connsiteY107" fmla="*/ 376237 h 1071562"/>
                <a:gd name="connsiteX108" fmla="*/ 219076 w 1195388"/>
                <a:gd name="connsiteY108" fmla="*/ 252413 h 1071562"/>
                <a:gd name="connsiteX109" fmla="*/ 250033 w 1195388"/>
                <a:gd name="connsiteY109" fmla="*/ 221456 h 1071562"/>
                <a:gd name="connsiteX110" fmla="*/ 0 w 1195388"/>
                <a:gd name="connsiteY110" fmla="*/ 221456 h 1071562"/>
                <a:gd name="connsiteX111" fmla="*/ 152400 w 1195388"/>
                <a:gd name="connsiteY111" fmla="*/ 221456 h 1071562"/>
                <a:gd name="connsiteX112" fmla="*/ 183357 w 1195388"/>
                <a:gd name="connsiteY112" fmla="*/ 252413 h 1071562"/>
                <a:gd name="connsiteX113" fmla="*/ 183357 w 1195388"/>
                <a:gd name="connsiteY113" fmla="*/ 376237 h 1071562"/>
                <a:gd name="connsiteX114" fmla="*/ 152400 w 1195388"/>
                <a:gd name="connsiteY114" fmla="*/ 407194 h 1071562"/>
                <a:gd name="connsiteX115" fmla="*/ 0 w 1195388"/>
                <a:gd name="connsiteY115" fmla="*/ 407194 h 1071562"/>
                <a:gd name="connsiteX116" fmla="*/ 845346 w 1195388"/>
                <a:gd name="connsiteY116" fmla="*/ 0 h 1071562"/>
                <a:gd name="connsiteX117" fmla="*/ 1145382 w 1195388"/>
                <a:gd name="connsiteY117" fmla="*/ 0 h 1071562"/>
                <a:gd name="connsiteX118" fmla="*/ 1176339 w 1195388"/>
                <a:gd name="connsiteY118" fmla="*/ 30957 h 1071562"/>
                <a:gd name="connsiteX119" fmla="*/ 1176339 w 1195388"/>
                <a:gd name="connsiteY119" fmla="*/ 154781 h 1071562"/>
                <a:gd name="connsiteX120" fmla="*/ 1145382 w 1195388"/>
                <a:gd name="connsiteY120" fmla="*/ 185738 h 1071562"/>
                <a:gd name="connsiteX121" fmla="*/ 845346 w 1195388"/>
                <a:gd name="connsiteY121" fmla="*/ 185738 h 1071562"/>
                <a:gd name="connsiteX122" fmla="*/ 814389 w 1195388"/>
                <a:gd name="connsiteY122" fmla="*/ 154781 h 1071562"/>
                <a:gd name="connsiteX123" fmla="*/ 814389 w 1195388"/>
                <a:gd name="connsiteY123" fmla="*/ 30957 h 1071562"/>
                <a:gd name="connsiteX124" fmla="*/ 845346 w 1195388"/>
                <a:gd name="connsiteY124" fmla="*/ 0 h 1071562"/>
                <a:gd name="connsiteX125" fmla="*/ 447677 w 1195388"/>
                <a:gd name="connsiteY125" fmla="*/ 0 h 1071562"/>
                <a:gd name="connsiteX126" fmla="*/ 747713 w 1195388"/>
                <a:gd name="connsiteY126" fmla="*/ 0 h 1071562"/>
                <a:gd name="connsiteX127" fmla="*/ 778670 w 1195388"/>
                <a:gd name="connsiteY127" fmla="*/ 30957 h 1071562"/>
                <a:gd name="connsiteX128" fmla="*/ 778670 w 1195388"/>
                <a:gd name="connsiteY128" fmla="*/ 154781 h 1071562"/>
                <a:gd name="connsiteX129" fmla="*/ 747713 w 1195388"/>
                <a:gd name="connsiteY129" fmla="*/ 185738 h 1071562"/>
                <a:gd name="connsiteX130" fmla="*/ 447677 w 1195388"/>
                <a:gd name="connsiteY130" fmla="*/ 185738 h 1071562"/>
                <a:gd name="connsiteX131" fmla="*/ 416720 w 1195388"/>
                <a:gd name="connsiteY131" fmla="*/ 154781 h 1071562"/>
                <a:gd name="connsiteX132" fmla="*/ 416720 w 1195388"/>
                <a:gd name="connsiteY132" fmla="*/ 30957 h 1071562"/>
                <a:gd name="connsiteX133" fmla="*/ 447677 w 1195388"/>
                <a:gd name="connsiteY133" fmla="*/ 0 h 1071562"/>
                <a:gd name="connsiteX134" fmla="*/ 50008 w 1195388"/>
                <a:gd name="connsiteY134" fmla="*/ 0 h 1071562"/>
                <a:gd name="connsiteX135" fmla="*/ 350044 w 1195388"/>
                <a:gd name="connsiteY135" fmla="*/ 0 h 1071562"/>
                <a:gd name="connsiteX136" fmla="*/ 381001 w 1195388"/>
                <a:gd name="connsiteY136" fmla="*/ 30957 h 1071562"/>
                <a:gd name="connsiteX137" fmla="*/ 381001 w 1195388"/>
                <a:gd name="connsiteY137" fmla="*/ 154781 h 1071562"/>
                <a:gd name="connsiteX138" fmla="*/ 350044 w 1195388"/>
                <a:gd name="connsiteY138" fmla="*/ 185738 h 1071562"/>
                <a:gd name="connsiteX139" fmla="*/ 50008 w 1195388"/>
                <a:gd name="connsiteY139" fmla="*/ 185738 h 1071562"/>
                <a:gd name="connsiteX140" fmla="*/ 19051 w 1195388"/>
                <a:gd name="connsiteY140" fmla="*/ 154781 h 1071562"/>
                <a:gd name="connsiteX141" fmla="*/ 19051 w 1195388"/>
                <a:gd name="connsiteY141" fmla="*/ 30957 h 1071562"/>
                <a:gd name="connsiteX142" fmla="*/ 50008 w 1195388"/>
                <a:gd name="connsiteY142" fmla="*/ 0 h 107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1195388" h="1071562">
                  <a:moveTo>
                    <a:pt x="845346" y="885824"/>
                  </a:moveTo>
                  <a:lnTo>
                    <a:pt x="1145382" y="885824"/>
                  </a:lnTo>
                  <a:cubicBezTo>
                    <a:pt x="1162479" y="885824"/>
                    <a:pt x="1176339" y="899684"/>
                    <a:pt x="1176339" y="916781"/>
                  </a:cubicBezTo>
                  <a:lnTo>
                    <a:pt x="1176339" y="1040605"/>
                  </a:lnTo>
                  <a:cubicBezTo>
                    <a:pt x="1176339" y="1057702"/>
                    <a:pt x="1162479" y="1071562"/>
                    <a:pt x="1145382" y="1071562"/>
                  </a:cubicBezTo>
                  <a:lnTo>
                    <a:pt x="845346" y="1071562"/>
                  </a:lnTo>
                  <a:cubicBezTo>
                    <a:pt x="828249" y="1071562"/>
                    <a:pt x="814389" y="1057702"/>
                    <a:pt x="814389" y="1040605"/>
                  </a:cubicBezTo>
                  <a:lnTo>
                    <a:pt x="814389" y="916781"/>
                  </a:lnTo>
                  <a:cubicBezTo>
                    <a:pt x="814389" y="899684"/>
                    <a:pt x="828249" y="885824"/>
                    <a:pt x="845346" y="885824"/>
                  </a:cubicBezTo>
                  <a:close/>
                  <a:moveTo>
                    <a:pt x="447677" y="885824"/>
                  </a:moveTo>
                  <a:lnTo>
                    <a:pt x="747713" y="885824"/>
                  </a:lnTo>
                  <a:cubicBezTo>
                    <a:pt x="764810" y="885824"/>
                    <a:pt x="778670" y="899684"/>
                    <a:pt x="778670" y="916781"/>
                  </a:cubicBezTo>
                  <a:lnTo>
                    <a:pt x="778670" y="1040605"/>
                  </a:lnTo>
                  <a:cubicBezTo>
                    <a:pt x="778670" y="1057702"/>
                    <a:pt x="764810" y="1071562"/>
                    <a:pt x="747713" y="1071562"/>
                  </a:cubicBezTo>
                  <a:lnTo>
                    <a:pt x="447677" y="1071562"/>
                  </a:lnTo>
                  <a:cubicBezTo>
                    <a:pt x="430580" y="1071562"/>
                    <a:pt x="416720" y="1057702"/>
                    <a:pt x="416720" y="1040605"/>
                  </a:cubicBezTo>
                  <a:lnTo>
                    <a:pt x="416720" y="916781"/>
                  </a:lnTo>
                  <a:cubicBezTo>
                    <a:pt x="416720" y="899684"/>
                    <a:pt x="430580" y="885824"/>
                    <a:pt x="447677" y="885824"/>
                  </a:cubicBezTo>
                  <a:close/>
                  <a:moveTo>
                    <a:pt x="50008" y="885824"/>
                  </a:moveTo>
                  <a:lnTo>
                    <a:pt x="350044" y="885824"/>
                  </a:lnTo>
                  <a:cubicBezTo>
                    <a:pt x="367141" y="885824"/>
                    <a:pt x="381001" y="899684"/>
                    <a:pt x="381001" y="916781"/>
                  </a:cubicBezTo>
                  <a:lnTo>
                    <a:pt x="381001" y="1040605"/>
                  </a:lnTo>
                  <a:cubicBezTo>
                    <a:pt x="381001" y="1057702"/>
                    <a:pt x="367141" y="1071562"/>
                    <a:pt x="350044" y="1071562"/>
                  </a:cubicBezTo>
                  <a:lnTo>
                    <a:pt x="50008" y="1071562"/>
                  </a:lnTo>
                  <a:cubicBezTo>
                    <a:pt x="32911" y="1071562"/>
                    <a:pt x="19051" y="1057702"/>
                    <a:pt x="19051" y="1040605"/>
                  </a:cubicBezTo>
                  <a:lnTo>
                    <a:pt x="19051" y="916781"/>
                  </a:lnTo>
                  <a:cubicBezTo>
                    <a:pt x="19051" y="899684"/>
                    <a:pt x="32911" y="885824"/>
                    <a:pt x="50008" y="885824"/>
                  </a:cubicBezTo>
                  <a:close/>
                  <a:moveTo>
                    <a:pt x="1045371" y="664368"/>
                  </a:moveTo>
                  <a:lnTo>
                    <a:pt x="1195388" y="664368"/>
                  </a:lnTo>
                  <a:lnTo>
                    <a:pt x="1195388" y="850106"/>
                  </a:lnTo>
                  <a:lnTo>
                    <a:pt x="1045371" y="850106"/>
                  </a:lnTo>
                  <a:cubicBezTo>
                    <a:pt x="1028274" y="850106"/>
                    <a:pt x="1014414" y="836246"/>
                    <a:pt x="1014414" y="819149"/>
                  </a:cubicBezTo>
                  <a:lnTo>
                    <a:pt x="1014414" y="695325"/>
                  </a:lnTo>
                  <a:cubicBezTo>
                    <a:pt x="1014414" y="678228"/>
                    <a:pt x="1028274" y="664368"/>
                    <a:pt x="1045371" y="664368"/>
                  </a:cubicBezTo>
                  <a:close/>
                  <a:moveTo>
                    <a:pt x="647702" y="664368"/>
                  </a:moveTo>
                  <a:lnTo>
                    <a:pt x="947738" y="664368"/>
                  </a:lnTo>
                  <a:cubicBezTo>
                    <a:pt x="964835" y="664368"/>
                    <a:pt x="978695" y="678228"/>
                    <a:pt x="978695" y="695325"/>
                  </a:cubicBezTo>
                  <a:lnTo>
                    <a:pt x="978695" y="819149"/>
                  </a:lnTo>
                  <a:cubicBezTo>
                    <a:pt x="978695" y="836246"/>
                    <a:pt x="964835" y="850106"/>
                    <a:pt x="947738" y="850106"/>
                  </a:cubicBezTo>
                  <a:lnTo>
                    <a:pt x="647702" y="850106"/>
                  </a:lnTo>
                  <a:cubicBezTo>
                    <a:pt x="630605" y="850106"/>
                    <a:pt x="616745" y="836246"/>
                    <a:pt x="616745" y="819149"/>
                  </a:cubicBezTo>
                  <a:lnTo>
                    <a:pt x="616745" y="695325"/>
                  </a:lnTo>
                  <a:cubicBezTo>
                    <a:pt x="616745" y="678228"/>
                    <a:pt x="630605" y="664368"/>
                    <a:pt x="647702" y="664368"/>
                  </a:cubicBezTo>
                  <a:close/>
                  <a:moveTo>
                    <a:pt x="250033" y="664368"/>
                  </a:moveTo>
                  <a:lnTo>
                    <a:pt x="550069" y="664368"/>
                  </a:lnTo>
                  <a:cubicBezTo>
                    <a:pt x="567166" y="664368"/>
                    <a:pt x="581026" y="678228"/>
                    <a:pt x="581026" y="695325"/>
                  </a:cubicBezTo>
                  <a:lnTo>
                    <a:pt x="581026" y="819149"/>
                  </a:lnTo>
                  <a:cubicBezTo>
                    <a:pt x="581026" y="836246"/>
                    <a:pt x="567166" y="850106"/>
                    <a:pt x="550069" y="850106"/>
                  </a:cubicBezTo>
                  <a:lnTo>
                    <a:pt x="250033" y="850106"/>
                  </a:lnTo>
                  <a:cubicBezTo>
                    <a:pt x="232936" y="850106"/>
                    <a:pt x="219076" y="836246"/>
                    <a:pt x="219076" y="819149"/>
                  </a:cubicBezTo>
                  <a:lnTo>
                    <a:pt x="219076" y="695325"/>
                  </a:lnTo>
                  <a:cubicBezTo>
                    <a:pt x="219076" y="678228"/>
                    <a:pt x="232936" y="664368"/>
                    <a:pt x="250033" y="664368"/>
                  </a:cubicBezTo>
                  <a:close/>
                  <a:moveTo>
                    <a:pt x="0" y="664368"/>
                  </a:moveTo>
                  <a:lnTo>
                    <a:pt x="152400" y="664368"/>
                  </a:lnTo>
                  <a:cubicBezTo>
                    <a:pt x="169497" y="664368"/>
                    <a:pt x="183357" y="678228"/>
                    <a:pt x="183357" y="695325"/>
                  </a:cubicBezTo>
                  <a:lnTo>
                    <a:pt x="183357" y="819149"/>
                  </a:lnTo>
                  <a:cubicBezTo>
                    <a:pt x="183357" y="836246"/>
                    <a:pt x="169497" y="850106"/>
                    <a:pt x="152400" y="850106"/>
                  </a:cubicBezTo>
                  <a:lnTo>
                    <a:pt x="0" y="850106"/>
                  </a:lnTo>
                  <a:close/>
                  <a:moveTo>
                    <a:pt x="845346" y="442912"/>
                  </a:moveTo>
                  <a:lnTo>
                    <a:pt x="1145382" y="442912"/>
                  </a:lnTo>
                  <a:cubicBezTo>
                    <a:pt x="1162479" y="442912"/>
                    <a:pt x="1176339" y="456772"/>
                    <a:pt x="1176339" y="473869"/>
                  </a:cubicBezTo>
                  <a:lnTo>
                    <a:pt x="1176339" y="597693"/>
                  </a:lnTo>
                  <a:cubicBezTo>
                    <a:pt x="1176339" y="614790"/>
                    <a:pt x="1162479" y="628650"/>
                    <a:pt x="1145382" y="628650"/>
                  </a:cubicBezTo>
                  <a:lnTo>
                    <a:pt x="845346" y="628650"/>
                  </a:lnTo>
                  <a:cubicBezTo>
                    <a:pt x="828249" y="628650"/>
                    <a:pt x="814389" y="614790"/>
                    <a:pt x="814389" y="597693"/>
                  </a:cubicBezTo>
                  <a:lnTo>
                    <a:pt x="814389" y="473869"/>
                  </a:lnTo>
                  <a:cubicBezTo>
                    <a:pt x="814389" y="456772"/>
                    <a:pt x="828249" y="442912"/>
                    <a:pt x="845346" y="442912"/>
                  </a:cubicBezTo>
                  <a:close/>
                  <a:moveTo>
                    <a:pt x="447677" y="442912"/>
                  </a:moveTo>
                  <a:lnTo>
                    <a:pt x="747713" y="442912"/>
                  </a:lnTo>
                  <a:cubicBezTo>
                    <a:pt x="764810" y="442912"/>
                    <a:pt x="778670" y="456772"/>
                    <a:pt x="778670" y="473869"/>
                  </a:cubicBezTo>
                  <a:lnTo>
                    <a:pt x="778670" y="597693"/>
                  </a:lnTo>
                  <a:cubicBezTo>
                    <a:pt x="778670" y="614790"/>
                    <a:pt x="764810" y="628650"/>
                    <a:pt x="747713" y="628650"/>
                  </a:cubicBezTo>
                  <a:lnTo>
                    <a:pt x="447677" y="628650"/>
                  </a:lnTo>
                  <a:cubicBezTo>
                    <a:pt x="430580" y="628650"/>
                    <a:pt x="416720" y="614790"/>
                    <a:pt x="416720" y="597693"/>
                  </a:cubicBezTo>
                  <a:lnTo>
                    <a:pt x="416720" y="473869"/>
                  </a:lnTo>
                  <a:cubicBezTo>
                    <a:pt x="416720" y="456772"/>
                    <a:pt x="430580" y="442912"/>
                    <a:pt x="447677" y="442912"/>
                  </a:cubicBezTo>
                  <a:close/>
                  <a:moveTo>
                    <a:pt x="50008" y="442912"/>
                  </a:moveTo>
                  <a:lnTo>
                    <a:pt x="350044" y="442912"/>
                  </a:lnTo>
                  <a:cubicBezTo>
                    <a:pt x="367141" y="442912"/>
                    <a:pt x="381001" y="456772"/>
                    <a:pt x="381001" y="473869"/>
                  </a:cubicBezTo>
                  <a:lnTo>
                    <a:pt x="381001" y="597693"/>
                  </a:lnTo>
                  <a:cubicBezTo>
                    <a:pt x="381001" y="614790"/>
                    <a:pt x="367141" y="628650"/>
                    <a:pt x="350044" y="628650"/>
                  </a:cubicBezTo>
                  <a:lnTo>
                    <a:pt x="50008" y="628650"/>
                  </a:lnTo>
                  <a:cubicBezTo>
                    <a:pt x="32911" y="628650"/>
                    <a:pt x="19051" y="614790"/>
                    <a:pt x="19051" y="597693"/>
                  </a:cubicBezTo>
                  <a:lnTo>
                    <a:pt x="19051" y="473869"/>
                  </a:lnTo>
                  <a:cubicBezTo>
                    <a:pt x="19051" y="456772"/>
                    <a:pt x="32911" y="442912"/>
                    <a:pt x="50008" y="442912"/>
                  </a:cubicBezTo>
                  <a:close/>
                  <a:moveTo>
                    <a:pt x="1045371" y="221456"/>
                  </a:moveTo>
                  <a:lnTo>
                    <a:pt x="1195388" y="221456"/>
                  </a:lnTo>
                  <a:lnTo>
                    <a:pt x="1195388" y="407194"/>
                  </a:lnTo>
                  <a:lnTo>
                    <a:pt x="1045371" y="407194"/>
                  </a:lnTo>
                  <a:cubicBezTo>
                    <a:pt x="1028274" y="407194"/>
                    <a:pt x="1014414" y="393334"/>
                    <a:pt x="1014414" y="376237"/>
                  </a:cubicBezTo>
                  <a:lnTo>
                    <a:pt x="1014414" y="252413"/>
                  </a:lnTo>
                  <a:cubicBezTo>
                    <a:pt x="1014414" y="235316"/>
                    <a:pt x="1028274" y="221456"/>
                    <a:pt x="1045371" y="221456"/>
                  </a:cubicBezTo>
                  <a:close/>
                  <a:moveTo>
                    <a:pt x="647702" y="221456"/>
                  </a:moveTo>
                  <a:lnTo>
                    <a:pt x="947738" y="221456"/>
                  </a:lnTo>
                  <a:cubicBezTo>
                    <a:pt x="964835" y="221456"/>
                    <a:pt x="978695" y="235316"/>
                    <a:pt x="978695" y="252413"/>
                  </a:cubicBezTo>
                  <a:lnTo>
                    <a:pt x="978695" y="376237"/>
                  </a:lnTo>
                  <a:cubicBezTo>
                    <a:pt x="978695" y="393334"/>
                    <a:pt x="964835" y="407194"/>
                    <a:pt x="947738" y="407194"/>
                  </a:cubicBezTo>
                  <a:lnTo>
                    <a:pt x="647702" y="407194"/>
                  </a:lnTo>
                  <a:cubicBezTo>
                    <a:pt x="630605" y="407194"/>
                    <a:pt x="616745" y="393334"/>
                    <a:pt x="616745" y="376237"/>
                  </a:cubicBezTo>
                  <a:lnTo>
                    <a:pt x="616745" y="252413"/>
                  </a:lnTo>
                  <a:cubicBezTo>
                    <a:pt x="616745" y="235316"/>
                    <a:pt x="630605" y="221456"/>
                    <a:pt x="647702" y="221456"/>
                  </a:cubicBezTo>
                  <a:close/>
                  <a:moveTo>
                    <a:pt x="250033" y="221456"/>
                  </a:moveTo>
                  <a:lnTo>
                    <a:pt x="550069" y="221456"/>
                  </a:lnTo>
                  <a:cubicBezTo>
                    <a:pt x="567166" y="221456"/>
                    <a:pt x="581026" y="235316"/>
                    <a:pt x="581026" y="252413"/>
                  </a:cubicBezTo>
                  <a:lnTo>
                    <a:pt x="581026" y="376237"/>
                  </a:lnTo>
                  <a:cubicBezTo>
                    <a:pt x="581026" y="393334"/>
                    <a:pt x="567166" y="407194"/>
                    <a:pt x="550069" y="407194"/>
                  </a:cubicBezTo>
                  <a:lnTo>
                    <a:pt x="250033" y="407194"/>
                  </a:lnTo>
                  <a:cubicBezTo>
                    <a:pt x="232936" y="407194"/>
                    <a:pt x="219076" y="393334"/>
                    <a:pt x="219076" y="376237"/>
                  </a:cubicBezTo>
                  <a:lnTo>
                    <a:pt x="219076" y="252413"/>
                  </a:lnTo>
                  <a:cubicBezTo>
                    <a:pt x="219076" y="235316"/>
                    <a:pt x="232936" y="221456"/>
                    <a:pt x="250033" y="221456"/>
                  </a:cubicBezTo>
                  <a:close/>
                  <a:moveTo>
                    <a:pt x="0" y="221456"/>
                  </a:moveTo>
                  <a:lnTo>
                    <a:pt x="152400" y="221456"/>
                  </a:lnTo>
                  <a:cubicBezTo>
                    <a:pt x="169497" y="221456"/>
                    <a:pt x="183357" y="235316"/>
                    <a:pt x="183357" y="252413"/>
                  </a:cubicBezTo>
                  <a:lnTo>
                    <a:pt x="183357" y="376237"/>
                  </a:lnTo>
                  <a:cubicBezTo>
                    <a:pt x="183357" y="393334"/>
                    <a:pt x="169497" y="407194"/>
                    <a:pt x="152400" y="407194"/>
                  </a:cubicBezTo>
                  <a:lnTo>
                    <a:pt x="0" y="407194"/>
                  </a:lnTo>
                  <a:close/>
                  <a:moveTo>
                    <a:pt x="845346" y="0"/>
                  </a:moveTo>
                  <a:lnTo>
                    <a:pt x="1145382" y="0"/>
                  </a:lnTo>
                  <a:cubicBezTo>
                    <a:pt x="1162479" y="0"/>
                    <a:pt x="1176339" y="13860"/>
                    <a:pt x="1176339" y="30957"/>
                  </a:cubicBezTo>
                  <a:lnTo>
                    <a:pt x="1176339" y="154781"/>
                  </a:lnTo>
                  <a:cubicBezTo>
                    <a:pt x="1176339" y="171878"/>
                    <a:pt x="1162479" y="185738"/>
                    <a:pt x="1145382" y="185738"/>
                  </a:cubicBezTo>
                  <a:lnTo>
                    <a:pt x="845346" y="185738"/>
                  </a:lnTo>
                  <a:cubicBezTo>
                    <a:pt x="828249" y="185738"/>
                    <a:pt x="814389" y="171878"/>
                    <a:pt x="814389" y="154781"/>
                  </a:cubicBezTo>
                  <a:lnTo>
                    <a:pt x="814389" y="30957"/>
                  </a:lnTo>
                  <a:cubicBezTo>
                    <a:pt x="814389" y="13860"/>
                    <a:pt x="828249" y="0"/>
                    <a:pt x="845346" y="0"/>
                  </a:cubicBezTo>
                  <a:close/>
                  <a:moveTo>
                    <a:pt x="447677" y="0"/>
                  </a:moveTo>
                  <a:lnTo>
                    <a:pt x="747713" y="0"/>
                  </a:lnTo>
                  <a:cubicBezTo>
                    <a:pt x="764810" y="0"/>
                    <a:pt x="778670" y="13860"/>
                    <a:pt x="778670" y="30957"/>
                  </a:cubicBezTo>
                  <a:lnTo>
                    <a:pt x="778670" y="154781"/>
                  </a:lnTo>
                  <a:cubicBezTo>
                    <a:pt x="778670" y="171878"/>
                    <a:pt x="764810" y="185738"/>
                    <a:pt x="747713" y="185738"/>
                  </a:cubicBezTo>
                  <a:lnTo>
                    <a:pt x="447677" y="185738"/>
                  </a:lnTo>
                  <a:cubicBezTo>
                    <a:pt x="430580" y="185738"/>
                    <a:pt x="416720" y="171878"/>
                    <a:pt x="416720" y="154781"/>
                  </a:cubicBezTo>
                  <a:lnTo>
                    <a:pt x="416720" y="30957"/>
                  </a:lnTo>
                  <a:cubicBezTo>
                    <a:pt x="416720" y="13860"/>
                    <a:pt x="430580" y="0"/>
                    <a:pt x="447677" y="0"/>
                  </a:cubicBezTo>
                  <a:close/>
                  <a:moveTo>
                    <a:pt x="50008" y="0"/>
                  </a:moveTo>
                  <a:lnTo>
                    <a:pt x="350044" y="0"/>
                  </a:lnTo>
                  <a:cubicBezTo>
                    <a:pt x="367141" y="0"/>
                    <a:pt x="381001" y="13860"/>
                    <a:pt x="381001" y="30957"/>
                  </a:cubicBezTo>
                  <a:lnTo>
                    <a:pt x="381001" y="154781"/>
                  </a:lnTo>
                  <a:cubicBezTo>
                    <a:pt x="381001" y="171878"/>
                    <a:pt x="367141" y="185738"/>
                    <a:pt x="350044" y="185738"/>
                  </a:cubicBezTo>
                  <a:lnTo>
                    <a:pt x="50008" y="185738"/>
                  </a:lnTo>
                  <a:cubicBezTo>
                    <a:pt x="32911" y="185738"/>
                    <a:pt x="19051" y="171878"/>
                    <a:pt x="19051" y="154781"/>
                  </a:cubicBezTo>
                  <a:lnTo>
                    <a:pt x="19051" y="30957"/>
                  </a:lnTo>
                  <a:cubicBezTo>
                    <a:pt x="19051" y="13860"/>
                    <a:pt x="32911" y="0"/>
                    <a:pt x="50008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四角形: 角を丸くする 93">
              <a:extLst>
                <a:ext uri="{FF2B5EF4-FFF2-40B4-BE49-F238E27FC236}">
                  <a16:creationId xmlns:a16="http://schemas.microsoft.com/office/drawing/2014/main" id="{73CEC7CD-304A-40DD-8B87-73B0CFABA100}"/>
                </a:ext>
              </a:extLst>
            </p:cNvPr>
            <p:cNvSpPr/>
            <p:nvPr/>
          </p:nvSpPr>
          <p:spPr>
            <a:xfrm>
              <a:off x="1878580" y="1298972"/>
              <a:ext cx="361950" cy="185738"/>
            </a:xfrm>
            <a:prstGeom prst="round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四角形: 角を丸くする 94">
              <a:extLst>
                <a:ext uri="{FF2B5EF4-FFF2-40B4-BE49-F238E27FC236}">
                  <a16:creationId xmlns:a16="http://schemas.microsoft.com/office/drawing/2014/main" id="{E8F0B195-1AC4-4375-8558-9958174C7E5E}"/>
                </a:ext>
              </a:extLst>
            </p:cNvPr>
            <p:cNvSpPr/>
            <p:nvPr/>
          </p:nvSpPr>
          <p:spPr>
            <a:xfrm>
              <a:off x="1480911" y="1741884"/>
              <a:ext cx="361950" cy="185738"/>
            </a:xfrm>
            <a:prstGeom prst="roundRect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10A6B349-0C3D-46B1-A080-67199BF83149}"/>
              </a:ext>
            </a:extLst>
          </p:cNvPr>
          <p:cNvGrpSpPr/>
          <p:nvPr/>
        </p:nvGrpSpPr>
        <p:grpSpPr>
          <a:xfrm>
            <a:off x="8279935" y="829779"/>
            <a:ext cx="1195388" cy="1109664"/>
            <a:chOff x="2557235" y="3396614"/>
            <a:chExt cx="1195388" cy="1109664"/>
          </a:xfrm>
        </p:grpSpPr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C2D85A99-6776-41DB-967C-B2BD8D2FF1A4}"/>
                </a:ext>
              </a:extLst>
            </p:cNvPr>
            <p:cNvSpPr/>
            <p:nvPr/>
          </p:nvSpPr>
          <p:spPr>
            <a:xfrm>
              <a:off x="2557235" y="3396614"/>
              <a:ext cx="1195388" cy="110966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4A3CC70B-F5C3-4AD3-A35E-8CA5BADB1409}"/>
                </a:ext>
              </a:extLst>
            </p:cNvPr>
            <p:cNvSpPr/>
            <p:nvPr/>
          </p:nvSpPr>
          <p:spPr>
            <a:xfrm>
              <a:off x="2557235" y="3418045"/>
              <a:ext cx="1195388" cy="1071562"/>
            </a:xfrm>
            <a:custGeom>
              <a:avLst/>
              <a:gdLst>
                <a:gd name="connsiteX0" fmla="*/ 845346 w 1195388"/>
                <a:gd name="connsiteY0" fmla="*/ 885824 h 1071562"/>
                <a:gd name="connsiteX1" fmla="*/ 1145382 w 1195388"/>
                <a:gd name="connsiteY1" fmla="*/ 885824 h 1071562"/>
                <a:gd name="connsiteX2" fmla="*/ 1176339 w 1195388"/>
                <a:gd name="connsiteY2" fmla="*/ 916781 h 1071562"/>
                <a:gd name="connsiteX3" fmla="*/ 1176339 w 1195388"/>
                <a:gd name="connsiteY3" fmla="*/ 1040605 h 1071562"/>
                <a:gd name="connsiteX4" fmla="*/ 1145382 w 1195388"/>
                <a:gd name="connsiteY4" fmla="*/ 1071562 h 1071562"/>
                <a:gd name="connsiteX5" fmla="*/ 845346 w 1195388"/>
                <a:gd name="connsiteY5" fmla="*/ 1071562 h 1071562"/>
                <a:gd name="connsiteX6" fmla="*/ 814389 w 1195388"/>
                <a:gd name="connsiteY6" fmla="*/ 1040605 h 1071562"/>
                <a:gd name="connsiteX7" fmla="*/ 814389 w 1195388"/>
                <a:gd name="connsiteY7" fmla="*/ 916781 h 1071562"/>
                <a:gd name="connsiteX8" fmla="*/ 845346 w 1195388"/>
                <a:gd name="connsiteY8" fmla="*/ 885824 h 1071562"/>
                <a:gd name="connsiteX9" fmla="*/ 447677 w 1195388"/>
                <a:gd name="connsiteY9" fmla="*/ 885824 h 1071562"/>
                <a:gd name="connsiteX10" fmla="*/ 747713 w 1195388"/>
                <a:gd name="connsiteY10" fmla="*/ 885824 h 1071562"/>
                <a:gd name="connsiteX11" fmla="*/ 778670 w 1195388"/>
                <a:gd name="connsiteY11" fmla="*/ 916781 h 1071562"/>
                <a:gd name="connsiteX12" fmla="*/ 778670 w 1195388"/>
                <a:gd name="connsiteY12" fmla="*/ 1040605 h 1071562"/>
                <a:gd name="connsiteX13" fmla="*/ 747713 w 1195388"/>
                <a:gd name="connsiteY13" fmla="*/ 1071562 h 1071562"/>
                <a:gd name="connsiteX14" fmla="*/ 447677 w 1195388"/>
                <a:gd name="connsiteY14" fmla="*/ 1071562 h 1071562"/>
                <a:gd name="connsiteX15" fmla="*/ 416720 w 1195388"/>
                <a:gd name="connsiteY15" fmla="*/ 1040605 h 1071562"/>
                <a:gd name="connsiteX16" fmla="*/ 416720 w 1195388"/>
                <a:gd name="connsiteY16" fmla="*/ 916781 h 1071562"/>
                <a:gd name="connsiteX17" fmla="*/ 447677 w 1195388"/>
                <a:gd name="connsiteY17" fmla="*/ 885824 h 1071562"/>
                <a:gd name="connsiteX18" fmla="*/ 50008 w 1195388"/>
                <a:gd name="connsiteY18" fmla="*/ 885824 h 1071562"/>
                <a:gd name="connsiteX19" fmla="*/ 350044 w 1195388"/>
                <a:gd name="connsiteY19" fmla="*/ 885824 h 1071562"/>
                <a:gd name="connsiteX20" fmla="*/ 381001 w 1195388"/>
                <a:gd name="connsiteY20" fmla="*/ 916781 h 1071562"/>
                <a:gd name="connsiteX21" fmla="*/ 381001 w 1195388"/>
                <a:gd name="connsiteY21" fmla="*/ 1040605 h 1071562"/>
                <a:gd name="connsiteX22" fmla="*/ 350044 w 1195388"/>
                <a:gd name="connsiteY22" fmla="*/ 1071562 h 1071562"/>
                <a:gd name="connsiteX23" fmla="*/ 50008 w 1195388"/>
                <a:gd name="connsiteY23" fmla="*/ 1071562 h 1071562"/>
                <a:gd name="connsiteX24" fmla="*/ 19051 w 1195388"/>
                <a:gd name="connsiteY24" fmla="*/ 1040605 h 1071562"/>
                <a:gd name="connsiteX25" fmla="*/ 19051 w 1195388"/>
                <a:gd name="connsiteY25" fmla="*/ 916781 h 1071562"/>
                <a:gd name="connsiteX26" fmla="*/ 50008 w 1195388"/>
                <a:gd name="connsiteY26" fmla="*/ 885824 h 1071562"/>
                <a:gd name="connsiteX27" fmla="*/ 1045371 w 1195388"/>
                <a:gd name="connsiteY27" fmla="*/ 664368 h 1071562"/>
                <a:gd name="connsiteX28" fmla="*/ 1195388 w 1195388"/>
                <a:gd name="connsiteY28" fmla="*/ 664368 h 1071562"/>
                <a:gd name="connsiteX29" fmla="*/ 1195388 w 1195388"/>
                <a:gd name="connsiteY29" fmla="*/ 850106 h 1071562"/>
                <a:gd name="connsiteX30" fmla="*/ 1045371 w 1195388"/>
                <a:gd name="connsiteY30" fmla="*/ 850106 h 1071562"/>
                <a:gd name="connsiteX31" fmla="*/ 1014414 w 1195388"/>
                <a:gd name="connsiteY31" fmla="*/ 819149 h 1071562"/>
                <a:gd name="connsiteX32" fmla="*/ 1014414 w 1195388"/>
                <a:gd name="connsiteY32" fmla="*/ 695325 h 1071562"/>
                <a:gd name="connsiteX33" fmla="*/ 1045371 w 1195388"/>
                <a:gd name="connsiteY33" fmla="*/ 664368 h 1071562"/>
                <a:gd name="connsiteX34" fmla="*/ 647702 w 1195388"/>
                <a:gd name="connsiteY34" fmla="*/ 664368 h 1071562"/>
                <a:gd name="connsiteX35" fmla="*/ 947738 w 1195388"/>
                <a:gd name="connsiteY35" fmla="*/ 664368 h 1071562"/>
                <a:gd name="connsiteX36" fmla="*/ 978695 w 1195388"/>
                <a:gd name="connsiteY36" fmla="*/ 695325 h 1071562"/>
                <a:gd name="connsiteX37" fmla="*/ 978695 w 1195388"/>
                <a:gd name="connsiteY37" fmla="*/ 819149 h 1071562"/>
                <a:gd name="connsiteX38" fmla="*/ 947738 w 1195388"/>
                <a:gd name="connsiteY38" fmla="*/ 850106 h 1071562"/>
                <a:gd name="connsiteX39" fmla="*/ 647702 w 1195388"/>
                <a:gd name="connsiteY39" fmla="*/ 850106 h 1071562"/>
                <a:gd name="connsiteX40" fmla="*/ 616745 w 1195388"/>
                <a:gd name="connsiteY40" fmla="*/ 819149 h 1071562"/>
                <a:gd name="connsiteX41" fmla="*/ 616745 w 1195388"/>
                <a:gd name="connsiteY41" fmla="*/ 695325 h 1071562"/>
                <a:gd name="connsiteX42" fmla="*/ 647702 w 1195388"/>
                <a:gd name="connsiteY42" fmla="*/ 664368 h 1071562"/>
                <a:gd name="connsiteX43" fmla="*/ 250033 w 1195388"/>
                <a:gd name="connsiteY43" fmla="*/ 664368 h 1071562"/>
                <a:gd name="connsiteX44" fmla="*/ 550069 w 1195388"/>
                <a:gd name="connsiteY44" fmla="*/ 664368 h 1071562"/>
                <a:gd name="connsiteX45" fmla="*/ 581026 w 1195388"/>
                <a:gd name="connsiteY45" fmla="*/ 695325 h 1071562"/>
                <a:gd name="connsiteX46" fmla="*/ 581026 w 1195388"/>
                <a:gd name="connsiteY46" fmla="*/ 819149 h 1071562"/>
                <a:gd name="connsiteX47" fmla="*/ 550069 w 1195388"/>
                <a:gd name="connsiteY47" fmla="*/ 850106 h 1071562"/>
                <a:gd name="connsiteX48" fmla="*/ 250033 w 1195388"/>
                <a:gd name="connsiteY48" fmla="*/ 850106 h 1071562"/>
                <a:gd name="connsiteX49" fmla="*/ 219076 w 1195388"/>
                <a:gd name="connsiteY49" fmla="*/ 819149 h 1071562"/>
                <a:gd name="connsiteX50" fmla="*/ 219076 w 1195388"/>
                <a:gd name="connsiteY50" fmla="*/ 695325 h 1071562"/>
                <a:gd name="connsiteX51" fmla="*/ 250033 w 1195388"/>
                <a:gd name="connsiteY51" fmla="*/ 664368 h 1071562"/>
                <a:gd name="connsiteX52" fmla="*/ 0 w 1195388"/>
                <a:gd name="connsiteY52" fmla="*/ 664368 h 1071562"/>
                <a:gd name="connsiteX53" fmla="*/ 152400 w 1195388"/>
                <a:gd name="connsiteY53" fmla="*/ 664368 h 1071562"/>
                <a:gd name="connsiteX54" fmla="*/ 183357 w 1195388"/>
                <a:gd name="connsiteY54" fmla="*/ 695325 h 1071562"/>
                <a:gd name="connsiteX55" fmla="*/ 183357 w 1195388"/>
                <a:gd name="connsiteY55" fmla="*/ 819149 h 1071562"/>
                <a:gd name="connsiteX56" fmla="*/ 152400 w 1195388"/>
                <a:gd name="connsiteY56" fmla="*/ 850106 h 1071562"/>
                <a:gd name="connsiteX57" fmla="*/ 0 w 1195388"/>
                <a:gd name="connsiteY57" fmla="*/ 850106 h 1071562"/>
                <a:gd name="connsiteX58" fmla="*/ 845346 w 1195388"/>
                <a:gd name="connsiteY58" fmla="*/ 442912 h 1071562"/>
                <a:gd name="connsiteX59" fmla="*/ 1145382 w 1195388"/>
                <a:gd name="connsiteY59" fmla="*/ 442912 h 1071562"/>
                <a:gd name="connsiteX60" fmla="*/ 1176339 w 1195388"/>
                <a:gd name="connsiteY60" fmla="*/ 473869 h 1071562"/>
                <a:gd name="connsiteX61" fmla="*/ 1176339 w 1195388"/>
                <a:gd name="connsiteY61" fmla="*/ 597693 h 1071562"/>
                <a:gd name="connsiteX62" fmla="*/ 1145382 w 1195388"/>
                <a:gd name="connsiteY62" fmla="*/ 628650 h 1071562"/>
                <a:gd name="connsiteX63" fmla="*/ 845346 w 1195388"/>
                <a:gd name="connsiteY63" fmla="*/ 628650 h 1071562"/>
                <a:gd name="connsiteX64" fmla="*/ 814389 w 1195388"/>
                <a:gd name="connsiteY64" fmla="*/ 597693 h 1071562"/>
                <a:gd name="connsiteX65" fmla="*/ 814389 w 1195388"/>
                <a:gd name="connsiteY65" fmla="*/ 473869 h 1071562"/>
                <a:gd name="connsiteX66" fmla="*/ 845346 w 1195388"/>
                <a:gd name="connsiteY66" fmla="*/ 442912 h 1071562"/>
                <a:gd name="connsiteX67" fmla="*/ 447677 w 1195388"/>
                <a:gd name="connsiteY67" fmla="*/ 442912 h 1071562"/>
                <a:gd name="connsiteX68" fmla="*/ 747713 w 1195388"/>
                <a:gd name="connsiteY68" fmla="*/ 442912 h 1071562"/>
                <a:gd name="connsiteX69" fmla="*/ 778670 w 1195388"/>
                <a:gd name="connsiteY69" fmla="*/ 473869 h 1071562"/>
                <a:gd name="connsiteX70" fmla="*/ 778670 w 1195388"/>
                <a:gd name="connsiteY70" fmla="*/ 597693 h 1071562"/>
                <a:gd name="connsiteX71" fmla="*/ 747713 w 1195388"/>
                <a:gd name="connsiteY71" fmla="*/ 628650 h 1071562"/>
                <a:gd name="connsiteX72" fmla="*/ 447677 w 1195388"/>
                <a:gd name="connsiteY72" fmla="*/ 628650 h 1071562"/>
                <a:gd name="connsiteX73" fmla="*/ 416720 w 1195388"/>
                <a:gd name="connsiteY73" fmla="*/ 597693 h 1071562"/>
                <a:gd name="connsiteX74" fmla="*/ 416720 w 1195388"/>
                <a:gd name="connsiteY74" fmla="*/ 473869 h 1071562"/>
                <a:gd name="connsiteX75" fmla="*/ 447677 w 1195388"/>
                <a:gd name="connsiteY75" fmla="*/ 442912 h 1071562"/>
                <a:gd name="connsiteX76" fmla="*/ 50008 w 1195388"/>
                <a:gd name="connsiteY76" fmla="*/ 442912 h 1071562"/>
                <a:gd name="connsiteX77" fmla="*/ 350044 w 1195388"/>
                <a:gd name="connsiteY77" fmla="*/ 442912 h 1071562"/>
                <a:gd name="connsiteX78" fmla="*/ 381001 w 1195388"/>
                <a:gd name="connsiteY78" fmla="*/ 473869 h 1071562"/>
                <a:gd name="connsiteX79" fmla="*/ 381001 w 1195388"/>
                <a:gd name="connsiteY79" fmla="*/ 597693 h 1071562"/>
                <a:gd name="connsiteX80" fmla="*/ 350044 w 1195388"/>
                <a:gd name="connsiteY80" fmla="*/ 628650 h 1071562"/>
                <a:gd name="connsiteX81" fmla="*/ 50008 w 1195388"/>
                <a:gd name="connsiteY81" fmla="*/ 628650 h 1071562"/>
                <a:gd name="connsiteX82" fmla="*/ 19051 w 1195388"/>
                <a:gd name="connsiteY82" fmla="*/ 597693 h 1071562"/>
                <a:gd name="connsiteX83" fmla="*/ 19051 w 1195388"/>
                <a:gd name="connsiteY83" fmla="*/ 473869 h 1071562"/>
                <a:gd name="connsiteX84" fmla="*/ 50008 w 1195388"/>
                <a:gd name="connsiteY84" fmla="*/ 442912 h 1071562"/>
                <a:gd name="connsiteX85" fmla="*/ 1045371 w 1195388"/>
                <a:gd name="connsiteY85" fmla="*/ 221456 h 1071562"/>
                <a:gd name="connsiteX86" fmla="*/ 1195388 w 1195388"/>
                <a:gd name="connsiteY86" fmla="*/ 221456 h 1071562"/>
                <a:gd name="connsiteX87" fmla="*/ 1195388 w 1195388"/>
                <a:gd name="connsiteY87" fmla="*/ 407194 h 1071562"/>
                <a:gd name="connsiteX88" fmla="*/ 1045371 w 1195388"/>
                <a:gd name="connsiteY88" fmla="*/ 407194 h 1071562"/>
                <a:gd name="connsiteX89" fmla="*/ 1014414 w 1195388"/>
                <a:gd name="connsiteY89" fmla="*/ 376237 h 1071562"/>
                <a:gd name="connsiteX90" fmla="*/ 1014414 w 1195388"/>
                <a:gd name="connsiteY90" fmla="*/ 252413 h 1071562"/>
                <a:gd name="connsiteX91" fmla="*/ 1045371 w 1195388"/>
                <a:gd name="connsiteY91" fmla="*/ 221456 h 1071562"/>
                <a:gd name="connsiteX92" fmla="*/ 647702 w 1195388"/>
                <a:gd name="connsiteY92" fmla="*/ 221456 h 1071562"/>
                <a:gd name="connsiteX93" fmla="*/ 947738 w 1195388"/>
                <a:gd name="connsiteY93" fmla="*/ 221456 h 1071562"/>
                <a:gd name="connsiteX94" fmla="*/ 978695 w 1195388"/>
                <a:gd name="connsiteY94" fmla="*/ 252413 h 1071562"/>
                <a:gd name="connsiteX95" fmla="*/ 978695 w 1195388"/>
                <a:gd name="connsiteY95" fmla="*/ 376237 h 1071562"/>
                <a:gd name="connsiteX96" fmla="*/ 947738 w 1195388"/>
                <a:gd name="connsiteY96" fmla="*/ 407194 h 1071562"/>
                <a:gd name="connsiteX97" fmla="*/ 647702 w 1195388"/>
                <a:gd name="connsiteY97" fmla="*/ 407194 h 1071562"/>
                <a:gd name="connsiteX98" fmla="*/ 616745 w 1195388"/>
                <a:gd name="connsiteY98" fmla="*/ 376237 h 1071562"/>
                <a:gd name="connsiteX99" fmla="*/ 616745 w 1195388"/>
                <a:gd name="connsiteY99" fmla="*/ 252413 h 1071562"/>
                <a:gd name="connsiteX100" fmla="*/ 647702 w 1195388"/>
                <a:gd name="connsiteY100" fmla="*/ 221456 h 1071562"/>
                <a:gd name="connsiteX101" fmla="*/ 250033 w 1195388"/>
                <a:gd name="connsiteY101" fmla="*/ 221456 h 1071562"/>
                <a:gd name="connsiteX102" fmla="*/ 550069 w 1195388"/>
                <a:gd name="connsiteY102" fmla="*/ 221456 h 1071562"/>
                <a:gd name="connsiteX103" fmla="*/ 581026 w 1195388"/>
                <a:gd name="connsiteY103" fmla="*/ 252413 h 1071562"/>
                <a:gd name="connsiteX104" fmla="*/ 581026 w 1195388"/>
                <a:gd name="connsiteY104" fmla="*/ 376237 h 1071562"/>
                <a:gd name="connsiteX105" fmla="*/ 550069 w 1195388"/>
                <a:gd name="connsiteY105" fmla="*/ 407194 h 1071562"/>
                <a:gd name="connsiteX106" fmla="*/ 250033 w 1195388"/>
                <a:gd name="connsiteY106" fmla="*/ 407194 h 1071562"/>
                <a:gd name="connsiteX107" fmla="*/ 219076 w 1195388"/>
                <a:gd name="connsiteY107" fmla="*/ 376237 h 1071562"/>
                <a:gd name="connsiteX108" fmla="*/ 219076 w 1195388"/>
                <a:gd name="connsiteY108" fmla="*/ 252413 h 1071562"/>
                <a:gd name="connsiteX109" fmla="*/ 250033 w 1195388"/>
                <a:gd name="connsiteY109" fmla="*/ 221456 h 1071562"/>
                <a:gd name="connsiteX110" fmla="*/ 0 w 1195388"/>
                <a:gd name="connsiteY110" fmla="*/ 221456 h 1071562"/>
                <a:gd name="connsiteX111" fmla="*/ 152400 w 1195388"/>
                <a:gd name="connsiteY111" fmla="*/ 221456 h 1071562"/>
                <a:gd name="connsiteX112" fmla="*/ 183357 w 1195388"/>
                <a:gd name="connsiteY112" fmla="*/ 252413 h 1071562"/>
                <a:gd name="connsiteX113" fmla="*/ 183357 w 1195388"/>
                <a:gd name="connsiteY113" fmla="*/ 376237 h 1071562"/>
                <a:gd name="connsiteX114" fmla="*/ 152400 w 1195388"/>
                <a:gd name="connsiteY114" fmla="*/ 407194 h 1071562"/>
                <a:gd name="connsiteX115" fmla="*/ 0 w 1195388"/>
                <a:gd name="connsiteY115" fmla="*/ 407194 h 1071562"/>
                <a:gd name="connsiteX116" fmla="*/ 845346 w 1195388"/>
                <a:gd name="connsiteY116" fmla="*/ 0 h 1071562"/>
                <a:gd name="connsiteX117" fmla="*/ 1145382 w 1195388"/>
                <a:gd name="connsiteY117" fmla="*/ 0 h 1071562"/>
                <a:gd name="connsiteX118" fmla="*/ 1176339 w 1195388"/>
                <a:gd name="connsiteY118" fmla="*/ 30957 h 1071562"/>
                <a:gd name="connsiteX119" fmla="*/ 1176339 w 1195388"/>
                <a:gd name="connsiteY119" fmla="*/ 154781 h 1071562"/>
                <a:gd name="connsiteX120" fmla="*/ 1145382 w 1195388"/>
                <a:gd name="connsiteY120" fmla="*/ 185738 h 1071562"/>
                <a:gd name="connsiteX121" fmla="*/ 845346 w 1195388"/>
                <a:gd name="connsiteY121" fmla="*/ 185738 h 1071562"/>
                <a:gd name="connsiteX122" fmla="*/ 814389 w 1195388"/>
                <a:gd name="connsiteY122" fmla="*/ 154781 h 1071562"/>
                <a:gd name="connsiteX123" fmla="*/ 814389 w 1195388"/>
                <a:gd name="connsiteY123" fmla="*/ 30957 h 1071562"/>
                <a:gd name="connsiteX124" fmla="*/ 845346 w 1195388"/>
                <a:gd name="connsiteY124" fmla="*/ 0 h 1071562"/>
                <a:gd name="connsiteX125" fmla="*/ 447677 w 1195388"/>
                <a:gd name="connsiteY125" fmla="*/ 0 h 1071562"/>
                <a:gd name="connsiteX126" fmla="*/ 747713 w 1195388"/>
                <a:gd name="connsiteY126" fmla="*/ 0 h 1071562"/>
                <a:gd name="connsiteX127" fmla="*/ 778670 w 1195388"/>
                <a:gd name="connsiteY127" fmla="*/ 30957 h 1071562"/>
                <a:gd name="connsiteX128" fmla="*/ 778670 w 1195388"/>
                <a:gd name="connsiteY128" fmla="*/ 154781 h 1071562"/>
                <a:gd name="connsiteX129" fmla="*/ 747713 w 1195388"/>
                <a:gd name="connsiteY129" fmla="*/ 185738 h 1071562"/>
                <a:gd name="connsiteX130" fmla="*/ 447677 w 1195388"/>
                <a:gd name="connsiteY130" fmla="*/ 185738 h 1071562"/>
                <a:gd name="connsiteX131" fmla="*/ 416720 w 1195388"/>
                <a:gd name="connsiteY131" fmla="*/ 154781 h 1071562"/>
                <a:gd name="connsiteX132" fmla="*/ 416720 w 1195388"/>
                <a:gd name="connsiteY132" fmla="*/ 30957 h 1071562"/>
                <a:gd name="connsiteX133" fmla="*/ 447677 w 1195388"/>
                <a:gd name="connsiteY133" fmla="*/ 0 h 1071562"/>
                <a:gd name="connsiteX134" fmla="*/ 50008 w 1195388"/>
                <a:gd name="connsiteY134" fmla="*/ 0 h 1071562"/>
                <a:gd name="connsiteX135" fmla="*/ 350044 w 1195388"/>
                <a:gd name="connsiteY135" fmla="*/ 0 h 1071562"/>
                <a:gd name="connsiteX136" fmla="*/ 381001 w 1195388"/>
                <a:gd name="connsiteY136" fmla="*/ 30957 h 1071562"/>
                <a:gd name="connsiteX137" fmla="*/ 381001 w 1195388"/>
                <a:gd name="connsiteY137" fmla="*/ 154781 h 1071562"/>
                <a:gd name="connsiteX138" fmla="*/ 350044 w 1195388"/>
                <a:gd name="connsiteY138" fmla="*/ 185738 h 1071562"/>
                <a:gd name="connsiteX139" fmla="*/ 50008 w 1195388"/>
                <a:gd name="connsiteY139" fmla="*/ 185738 h 1071562"/>
                <a:gd name="connsiteX140" fmla="*/ 19051 w 1195388"/>
                <a:gd name="connsiteY140" fmla="*/ 154781 h 1071562"/>
                <a:gd name="connsiteX141" fmla="*/ 19051 w 1195388"/>
                <a:gd name="connsiteY141" fmla="*/ 30957 h 1071562"/>
                <a:gd name="connsiteX142" fmla="*/ 50008 w 1195388"/>
                <a:gd name="connsiteY142" fmla="*/ 0 h 107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1195388" h="1071562">
                  <a:moveTo>
                    <a:pt x="845346" y="885824"/>
                  </a:moveTo>
                  <a:lnTo>
                    <a:pt x="1145382" y="885824"/>
                  </a:lnTo>
                  <a:cubicBezTo>
                    <a:pt x="1162479" y="885824"/>
                    <a:pt x="1176339" y="899684"/>
                    <a:pt x="1176339" y="916781"/>
                  </a:cubicBezTo>
                  <a:lnTo>
                    <a:pt x="1176339" y="1040605"/>
                  </a:lnTo>
                  <a:cubicBezTo>
                    <a:pt x="1176339" y="1057702"/>
                    <a:pt x="1162479" y="1071562"/>
                    <a:pt x="1145382" y="1071562"/>
                  </a:cubicBezTo>
                  <a:lnTo>
                    <a:pt x="845346" y="1071562"/>
                  </a:lnTo>
                  <a:cubicBezTo>
                    <a:pt x="828249" y="1071562"/>
                    <a:pt x="814389" y="1057702"/>
                    <a:pt x="814389" y="1040605"/>
                  </a:cubicBezTo>
                  <a:lnTo>
                    <a:pt x="814389" y="916781"/>
                  </a:lnTo>
                  <a:cubicBezTo>
                    <a:pt x="814389" y="899684"/>
                    <a:pt x="828249" y="885824"/>
                    <a:pt x="845346" y="885824"/>
                  </a:cubicBezTo>
                  <a:close/>
                  <a:moveTo>
                    <a:pt x="447677" y="885824"/>
                  </a:moveTo>
                  <a:lnTo>
                    <a:pt x="747713" y="885824"/>
                  </a:lnTo>
                  <a:cubicBezTo>
                    <a:pt x="764810" y="885824"/>
                    <a:pt x="778670" y="899684"/>
                    <a:pt x="778670" y="916781"/>
                  </a:cubicBezTo>
                  <a:lnTo>
                    <a:pt x="778670" y="1040605"/>
                  </a:lnTo>
                  <a:cubicBezTo>
                    <a:pt x="778670" y="1057702"/>
                    <a:pt x="764810" y="1071562"/>
                    <a:pt x="747713" y="1071562"/>
                  </a:cubicBezTo>
                  <a:lnTo>
                    <a:pt x="447677" y="1071562"/>
                  </a:lnTo>
                  <a:cubicBezTo>
                    <a:pt x="430580" y="1071562"/>
                    <a:pt x="416720" y="1057702"/>
                    <a:pt x="416720" y="1040605"/>
                  </a:cubicBezTo>
                  <a:lnTo>
                    <a:pt x="416720" y="916781"/>
                  </a:lnTo>
                  <a:cubicBezTo>
                    <a:pt x="416720" y="899684"/>
                    <a:pt x="430580" y="885824"/>
                    <a:pt x="447677" y="885824"/>
                  </a:cubicBezTo>
                  <a:close/>
                  <a:moveTo>
                    <a:pt x="50008" y="885824"/>
                  </a:moveTo>
                  <a:lnTo>
                    <a:pt x="350044" y="885824"/>
                  </a:lnTo>
                  <a:cubicBezTo>
                    <a:pt x="367141" y="885824"/>
                    <a:pt x="381001" y="899684"/>
                    <a:pt x="381001" y="916781"/>
                  </a:cubicBezTo>
                  <a:lnTo>
                    <a:pt x="381001" y="1040605"/>
                  </a:lnTo>
                  <a:cubicBezTo>
                    <a:pt x="381001" y="1057702"/>
                    <a:pt x="367141" y="1071562"/>
                    <a:pt x="350044" y="1071562"/>
                  </a:cubicBezTo>
                  <a:lnTo>
                    <a:pt x="50008" y="1071562"/>
                  </a:lnTo>
                  <a:cubicBezTo>
                    <a:pt x="32911" y="1071562"/>
                    <a:pt x="19051" y="1057702"/>
                    <a:pt x="19051" y="1040605"/>
                  </a:cubicBezTo>
                  <a:lnTo>
                    <a:pt x="19051" y="916781"/>
                  </a:lnTo>
                  <a:cubicBezTo>
                    <a:pt x="19051" y="899684"/>
                    <a:pt x="32911" y="885824"/>
                    <a:pt x="50008" y="885824"/>
                  </a:cubicBezTo>
                  <a:close/>
                  <a:moveTo>
                    <a:pt x="1045371" y="664368"/>
                  </a:moveTo>
                  <a:lnTo>
                    <a:pt x="1195388" y="664368"/>
                  </a:lnTo>
                  <a:lnTo>
                    <a:pt x="1195388" y="850106"/>
                  </a:lnTo>
                  <a:lnTo>
                    <a:pt x="1045371" y="850106"/>
                  </a:lnTo>
                  <a:cubicBezTo>
                    <a:pt x="1028274" y="850106"/>
                    <a:pt x="1014414" y="836246"/>
                    <a:pt x="1014414" y="819149"/>
                  </a:cubicBezTo>
                  <a:lnTo>
                    <a:pt x="1014414" y="695325"/>
                  </a:lnTo>
                  <a:cubicBezTo>
                    <a:pt x="1014414" y="678228"/>
                    <a:pt x="1028274" y="664368"/>
                    <a:pt x="1045371" y="664368"/>
                  </a:cubicBezTo>
                  <a:close/>
                  <a:moveTo>
                    <a:pt x="647702" y="664368"/>
                  </a:moveTo>
                  <a:lnTo>
                    <a:pt x="947738" y="664368"/>
                  </a:lnTo>
                  <a:cubicBezTo>
                    <a:pt x="964835" y="664368"/>
                    <a:pt x="978695" y="678228"/>
                    <a:pt x="978695" y="695325"/>
                  </a:cubicBezTo>
                  <a:lnTo>
                    <a:pt x="978695" y="819149"/>
                  </a:lnTo>
                  <a:cubicBezTo>
                    <a:pt x="978695" y="836246"/>
                    <a:pt x="964835" y="850106"/>
                    <a:pt x="947738" y="850106"/>
                  </a:cubicBezTo>
                  <a:lnTo>
                    <a:pt x="647702" y="850106"/>
                  </a:lnTo>
                  <a:cubicBezTo>
                    <a:pt x="630605" y="850106"/>
                    <a:pt x="616745" y="836246"/>
                    <a:pt x="616745" y="819149"/>
                  </a:cubicBezTo>
                  <a:lnTo>
                    <a:pt x="616745" y="695325"/>
                  </a:lnTo>
                  <a:cubicBezTo>
                    <a:pt x="616745" y="678228"/>
                    <a:pt x="630605" y="664368"/>
                    <a:pt x="647702" y="664368"/>
                  </a:cubicBezTo>
                  <a:close/>
                  <a:moveTo>
                    <a:pt x="250033" y="664368"/>
                  </a:moveTo>
                  <a:lnTo>
                    <a:pt x="550069" y="664368"/>
                  </a:lnTo>
                  <a:cubicBezTo>
                    <a:pt x="567166" y="664368"/>
                    <a:pt x="581026" y="678228"/>
                    <a:pt x="581026" y="695325"/>
                  </a:cubicBezTo>
                  <a:lnTo>
                    <a:pt x="581026" y="819149"/>
                  </a:lnTo>
                  <a:cubicBezTo>
                    <a:pt x="581026" y="836246"/>
                    <a:pt x="567166" y="850106"/>
                    <a:pt x="550069" y="850106"/>
                  </a:cubicBezTo>
                  <a:lnTo>
                    <a:pt x="250033" y="850106"/>
                  </a:lnTo>
                  <a:cubicBezTo>
                    <a:pt x="232936" y="850106"/>
                    <a:pt x="219076" y="836246"/>
                    <a:pt x="219076" y="819149"/>
                  </a:cubicBezTo>
                  <a:lnTo>
                    <a:pt x="219076" y="695325"/>
                  </a:lnTo>
                  <a:cubicBezTo>
                    <a:pt x="219076" y="678228"/>
                    <a:pt x="232936" y="664368"/>
                    <a:pt x="250033" y="664368"/>
                  </a:cubicBezTo>
                  <a:close/>
                  <a:moveTo>
                    <a:pt x="0" y="664368"/>
                  </a:moveTo>
                  <a:lnTo>
                    <a:pt x="152400" y="664368"/>
                  </a:lnTo>
                  <a:cubicBezTo>
                    <a:pt x="169497" y="664368"/>
                    <a:pt x="183357" y="678228"/>
                    <a:pt x="183357" y="695325"/>
                  </a:cubicBezTo>
                  <a:lnTo>
                    <a:pt x="183357" y="819149"/>
                  </a:lnTo>
                  <a:cubicBezTo>
                    <a:pt x="183357" y="836246"/>
                    <a:pt x="169497" y="850106"/>
                    <a:pt x="152400" y="850106"/>
                  </a:cubicBezTo>
                  <a:lnTo>
                    <a:pt x="0" y="850106"/>
                  </a:lnTo>
                  <a:close/>
                  <a:moveTo>
                    <a:pt x="845346" y="442912"/>
                  </a:moveTo>
                  <a:lnTo>
                    <a:pt x="1145382" y="442912"/>
                  </a:lnTo>
                  <a:cubicBezTo>
                    <a:pt x="1162479" y="442912"/>
                    <a:pt x="1176339" y="456772"/>
                    <a:pt x="1176339" y="473869"/>
                  </a:cubicBezTo>
                  <a:lnTo>
                    <a:pt x="1176339" y="597693"/>
                  </a:lnTo>
                  <a:cubicBezTo>
                    <a:pt x="1176339" y="614790"/>
                    <a:pt x="1162479" y="628650"/>
                    <a:pt x="1145382" y="628650"/>
                  </a:cubicBezTo>
                  <a:lnTo>
                    <a:pt x="845346" y="628650"/>
                  </a:lnTo>
                  <a:cubicBezTo>
                    <a:pt x="828249" y="628650"/>
                    <a:pt x="814389" y="614790"/>
                    <a:pt x="814389" y="597693"/>
                  </a:cubicBezTo>
                  <a:lnTo>
                    <a:pt x="814389" y="473869"/>
                  </a:lnTo>
                  <a:cubicBezTo>
                    <a:pt x="814389" y="456772"/>
                    <a:pt x="828249" y="442912"/>
                    <a:pt x="845346" y="442912"/>
                  </a:cubicBezTo>
                  <a:close/>
                  <a:moveTo>
                    <a:pt x="447677" y="442912"/>
                  </a:moveTo>
                  <a:lnTo>
                    <a:pt x="747713" y="442912"/>
                  </a:lnTo>
                  <a:cubicBezTo>
                    <a:pt x="764810" y="442912"/>
                    <a:pt x="778670" y="456772"/>
                    <a:pt x="778670" y="473869"/>
                  </a:cubicBezTo>
                  <a:lnTo>
                    <a:pt x="778670" y="597693"/>
                  </a:lnTo>
                  <a:cubicBezTo>
                    <a:pt x="778670" y="614790"/>
                    <a:pt x="764810" y="628650"/>
                    <a:pt x="747713" y="628650"/>
                  </a:cubicBezTo>
                  <a:lnTo>
                    <a:pt x="447677" y="628650"/>
                  </a:lnTo>
                  <a:cubicBezTo>
                    <a:pt x="430580" y="628650"/>
                    <a:pt x="416720" y="614790"/>
                    <a:pt x="416720" y="597693"/>
                  </a:cubicBezTo>
                  <a:lnTo>
                    <a:pt x="416720" y="473869"/>
                  </a:lnTo>
                  <a:cubicBezTo>
                    <a:pt x="416720" y="456772"/>
                    <a:pt x="430580" y="442912"/>
                    <a:pt x="447677" y="442912"/>
                  </a:cubicBezTo>
                  <a:close/>
                  <a:moveTo>
                    <a:pt x="50008" y="442912"/>
                  </a:moveTo>
                  <a:lnTo>
                    <a:pt x="350044" y="442912"/>
                  </a:lnTo>
                  <a:cubicBezTo>
                    <a:pt x="367141" y="442912"/>
                    <a:pt x="381001" y="456772"/>
                    <a:pt x="381001" y="473869"/>
                  </a:cubicBezTo>
                  <a:lnTo>
                    <a:pt x="381001" y="597693"/>
                  </a:lnTo>
                  <a:cubicBezTo>
                    <a:pt x="381001" y="614790"/>
                    <a:pt x="367141" y="628650"/>
                    <a:pt x="350044" y="628650"/>
                  </a:cubicBezTo>
                  <a:lnTo>
                    <a:pt x="50008" y="628650"/>
                  </a:lnTo>
                  <a:cubicBezTo>
                    <a:pt x="32911" y="628650"/>
                    <a:pt x="19051" y="614790"/>
                    <a:pt x="19051" y="597693"/>
                  </a:cubicBezTo>
                  <a:lnTo>
                    <a:pt x="19051" y="473869"/>
                  </a:lnTo>
                  <a:cubicBezTo>
                    <a:pt x="19051" y="456772"/>
                    <a:pt x="32911" y="442912"/>
                    <a:pt x="50008" y="442912"/>
                  </a:cubicBezTo>
                  <a:close/>
                  <a:moveTo>
                    <a:pt x="1045371" y="221456"/>
                  </a:moveTo>
                  <a:lnTo>
                    <a:pt x="1195388" y="221456"/>
                  </a:lnTo>
                  <a:lnTo>
                    <a:pt x="1195388" y="407194"/>
                  </a:lnTo>
                  <a:lnTo>
                    <a:pt x="1045371" y="407194"/>
                  </a:lnTo>
                  <a:cubicBezTo>
                    <a:pt x="1028274" y="407194"/>
                    <a:pt x="1014414" y="393334"/>
                    <a:pt x="1014414" y="376237"/>
                  </a:cubicBezTo>
                  <a:lnTo>
                    <a:pt x="1014414" y="252413"/>
                  </a:lnTo>
                  <a:cubicBezTo>
                    <a:pt x="1014414" y="235316"/>
                    <a:pt x="1028274" y="221456"/>
                    <a:pt x="1045371" y="221456"/>
                  </a:cubicBezTo>
                  <a:close/>
                  <a:moveTo>
                    <a:pt x="647702" y="221456"/>
                  </a:moveTo>
                  <a:lnTo>
                    <a:pt x="947738" y="221456"/>
                  </a:lnTo>
                  <a:cubicBezTo>
                    <a:pt x="964835" y="221456"/>
                    <a:pt x="978695" y="235316"/>
                    <a:pt x="978695" y="252413"/>
                  </a:cubicBezTo>
                  <a:lnTo>
                    <a:pt x="978695" y="376237"/>
                  </a:lnTo>
                  <a:cubicBezTo>
                    <a:pt x="978695" y="393334"/>
                    <a:pt x="964835" y="407194"/>
                    <a:pt x="947738" y="407194"/>
                  </a:cubicBezTo>
                  <a:lnTo>
                    <a:pt x="647702" y="407194"/>
                  </a:lnTo>
                  <a:cubicBezTo>
                    <a:pt x="630605" y="407194"/>
                    <a:pt x="616745" y="393334"/>
                    <a:pt x="616745" y="376237"/>
                  </a:cubicBezTo>
                  <a:lnTo>
                    <a:pt x="616745" y="252413"/>
                  </a:lnTo>
                  <a:cubicBezTo>
                    <a:pt x="616745" y="235316"/>
                    <a:pt x="630605" y="221456"/>
                    <a:pt x="647702" y="221456"/>
                  </a:cubicBezTo>
                  <a:close/>
                  <a:moveTo>
                    <a:pt x="250033" y="221456"/>
                  </a:moveTo>
                  <a:lnTo>
                    <a:pt x="550069" y="221456"/>
                  </a:lnTo>
                  <a:cubicBezTo>
                    <a:pt x="567166" y="221456"/>
                    <a:pt x="581026" y="235316"/>
                    <a:pt x="581026" y="252413"/>
                  </a:cubicBezTo>
                  <a:lnTo>
                    <a:pt x="581026" y="376237"/>
                  </a:lnTo>
                  <a:cubicBezTo>
                    <a:pt x="581026" y="393334"/>
                    <a:pt x="567166" y="407194"/>
                    <a:pt x="550069" y="407194"/>
                  </a:cubicBezTo>
                  <a:lnTo>
                    <a:pt x="250033" y="407194"/>
                  </a:lnTo>
                  <a:cubicBezTo>
                    <a:pt x="232936" y="407194"/>
                    <a:pt x="219076" y="393334"/>
                    <a:pt x="219076" y="376237"/>
                  </a:cubicBezTo>
                  <a:lnTo>
                    <a:pt x="219076" y="252413"/>
                  </a:lnTo>
                  <a:cubicBezTo>
                    <a:pt x="219076" y="235316"/>
                    <a:pt x="232936" y="221456"/>
                    <a:pt x="250033" y="221456"/>
                  </a:cubicBezTo>
                  <a:close/>
                  <a:moveTo>
                    <a:pt x="0" y="221456"/>
                  </a:moveTo>
                  <a:lnTo>
                    <a:pt x="152400" y="221456"/>
                  </a:lnTo>
                  <a:cubicBezTo>
                    <a:pt x="169497" y="221456"/>
                    <a:pt x="183357" y="235316"/>
                    <a:pt x="183357" y="252413"/>
                  </a:cubicBezTo>
                  <a:lnTo>
                    <a:pt x="183357" y="376237"/>
                  </a:lnTo>
                  <a:cubicBezTo>
                    <a:pt x="183357" y="393334"/>
                    <a:pt x="169497" y="407194"/>
                    <a:pt x="152400" y="407194"/>
                  </a:cubicBezTo>
                  <a:lnTo>
                    <a:pt x="0" y="407194"/>
                  </a:lnTo>
                  <a:close/>
                  <a:moveTo>
                    <a:pt x="845346" y="0"/>
                  </a:moveTo>
                  <a:lnTo>
                    <a:pt x="1145382" y="0"/>
                  </a:lnTo>
                  <a:cubicBezTo>
                    <a:pt x="1162479" y="0"/>
                    <a:pt x="1176339" y="13860"/>
                    <a:pt x="1176339" y="30957"/>
                  </a:cubicBezTo>
                  <a:lnTo>
                    <a:pt x="1176339" y="154781"/>
                  </a:lnTo>
                  <a:cubicBezTo>
                    <a:pt x="1176339" y="171878"/>
                    <a:pt x="1162479" y="185738"/>
                    <a:pt x="1145382" y="185738"/>
                  </a:cubicBezTo>
                  <a:lnTo>
                    <a:pt x="845346" y="185738"/>
                  </a:lnTo>
                  <a:cubicBezTo>
                    <a:pt x="828249" y="185738"/>
                    <a:pt x="814389" y="171878"/>
                    <a:pt x="814389" y="154781"/>
                  </a:cubicBezTo>
                  <a:lnTo>
                    <a:pt x="814389" y="30957"/>
                  </a:lnTo>
                  <a:cubicBezTo>
                    <a:pt x="814389" y="13860"/>
                    <a:pt x="828249" y="0"/>
                    <a:pt x="845346" y="0"/>
                  </a:cubicBezTo>
                  <a:close/>
                  <a:moveTo>
                    <a:pt x="447677" y="0"/>
                  </a:moveTo>
                  <a:lnTo>
                    <a:pt x="747713" y="0"/>
                  </a:lnTo>
                  <a:cubicBezTo>
                    <a:pt x="764810" y="0"/>
                    <a:pt x="778670" y="13860"/>
                    <a:pt x="778670" y="30957"/>
                  </a:cubicBezTo>
                  <a:lnTo>
                    <a:pt x="778670" y="154781"/>
                  </a:lnTo>
                  <a:cubicBezTo>
                    <a:pt x="778670" y="171878"/>
                    <a:pt x="764810" y="185738"/>
                    <a:pt x="747713" y="185738"/>
                  </a:cubicBezTo>
                  <a:lnTo>
                    <a:pt x="447677" y="185738"/>
                  </a:lnTo>
                  <a:cubicBezTo>
                    <a:pt x="430580" y="185738"/>
                    <a:pt x="416720" y="171878"/>
                    <a:pt x="416720" y="154781"/>
                  </a:cubicBezTo>
                  <a:lnTo>
                    <a:pt x="416720" y="30957"/>
                  </a:lnTo>
                  <a:cubicBezTo>
                    <a:pt x="416720" y="13860"/>
                    <a:pt x="430580" y="0"/>
                    <a:pt x="447677" y="0"/>
                  </a:cubicBezTo>
                  <a:close/>
                  <a:moveTo>
                    <a:pt x="50008" y="0"/>
                  </a:moveTo>
                  <a:lnTo>
                    <a:pt x="350044" y="0"/>
                  </a:lnTo>
                  <a:cubicBezTo>
                    <a:pt x="367141" y="0"/>
                    <a:pt x="381001" y="13860"/>
                    <a:pt x="381001" y="30957"/>
                  </a:cubicBezTo>
                  <a:lnTo>
                    <a:pt x="381001" y="154781"/>
                  </a:lnTo>
                  <a:cubicBezTo>
                    <a:pt x="381001" y="171878"/>
                    <a:pt x="367141" y="185738"/>
                    <a:pt x="350044" y="185738"/>
                  </a:cubicBezTo>
                  <a:lnTo>
                    <a:pt x="50008" y="185738"/>
                  </a:lnTo>
                  <a:cubicBezTo>
                    <a:pt x="32911" y="185738"/>
                    <a:pt x="19051" y="171878"/>
                    <a:pt x="19051" y="154781"/>
                  </a:cubicBezTo>
                  <a:lnTo>
                    <a:pt x="19051" y="30957"/>
                  </a:lnTo>
                  <a:cubicBezTo>
                    <a:pt x="19051" y="13860"/>
                    <a:pt x="32911" y="0"/>
                    <a:pt x="50008" y="0"/>
                  </a:cubicBez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BBD0436B-0213-4C18-84F5-A3F50E236509}"/>
              </a:ext>
            </a:extLst>
          </p:cNvPr>
          <p:cNvGrpSpPr/>
          <p:nvPr/>
        </p:nvGrpSpPr>
        <p:grpSpPr>
          <a:xfrm>
            <a:off x="3714289" y="846450"/>
            <a:ext cx="1195388" cy="1109664"/>
            <a:chOff x="2557235" y="1057274"/>
            <a:chExt cx="1195388" cy="1109664"/>
          </a:xfrm>
        </p:grpSpPr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961B4035-D906-4ED1-8858-B73A7BA4976F}"/>
                </a:ext>
              </a:extLst>
            </p:cNvPr>
            <p:cNvSpPr/>
            <p:nvPr/>
          </p:nvSpPr>
          <p:spPr>
            <a:xfrm>
              <a:off x="2557235" y="1057274"/>
              <a:ext cx="1195388" cy="110966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631B60E6-9A31-4B73-94E9-E4DA122C3137}"/>
                </a:ext>
              </a:extLst>
            </p:cNvPr>
            <p:cNvSpPr/>
            <p:nvPr/>
          </p:nvSpPr>
          <p:spPr>
            <a:xfrm>
              <a:off x="2557235" y="1078705"/>
              <a:ext cx="1195388" cy="1071562"/>
            </a:xfrm>
            <a:custGeom>
              <a:avLst/>
              <a:gdLst>
                <a:gd name="connsiteX0" fmla="*/ 845346 w 1195388"/>
                <a:gd name="connsiteY0" fmla="*/ 885824 h 1071562"/>
                <a:gd name="connsiteX1" fmla="*/ 1145382 w 1195388"/>
                <a:gd name="connsiteY1" fmla="*/ 885824 h 1071562"/>
                <a:gd name="connsiteX2" fmla="*/ 1176339 w 1195388"/>
                <a:gd name="connsiteY2" fmla="*/ 916781 h 1071562"/>
                <a:gd name="connsiteX3" fmla="*/ 1176339 w 1195388"/>
                <a:gd name="connsiteY3" fmla="*/ 1040605 h 1071562"/>
                <a:gd name="connsiteX4" fmla="*/ 1145382 w 1195388"/>
                <a:gd name="connsiteY4" fmla="*/ 1071562 h 1071562"/>
                <a:gd name="connsiteX5" fmla="*/ 845346 w 1195388"/>
                <a:gd name="connsiteY5" fmla="*/ 1071562 h 1071562"/>
                <a:gd name="connsiteX6" fmla="*/ 814389 w 1195388"/>
                <a:gd name="connsiteY6" fmla="*/ 1040605 h 1071562"/>
                <a:gd name="connsiteX7" fmla="*/ 814389 w 1195388"/>
                <a:gd name="connsiteY7" fmla="*/ 916781 h 1071562"/>
                <a:gd name="connsiteX8" fmla="*/ 845346 w 1195388"/>
                <a:gd name="connsiteY8" fmla="*/ 885824 h 1071562"/>
                <a:gd name="connsiteX9" fmla="*/ 447677 w 1195388"/>
                <a:gd name="connsiteY9" fmla="*/ 885824 h 1071562"/>
                <a:gd name="connsiteX10" fmla="*/ 747713 w 1195388"/>
                <a:gd name="connsiteY10" fmla="*/ 885824 h 1071562"/>
                <a:gd name="connsiteX11" fmla="*/ 778670 w 1195388"/>
                <a:gd name="connsiteY11" fmla="*/ 916781 h 1071562"/>
                <a:gd name="connsiteX12" fmla="*/ 778670 w 1195388"/>
                <a:gd name="connsiteY12" fmla="*/ 1040605 h 1071562"/>
                <a:gd name="connsiteX13" fmla="*/ 747713 w 1195388"/>
                <a:gd name="connsiteY13" fmla="*/ 1071562 h 1071562"/>
                <a:gd name="connsiteX14" fmla="*/ 447677 w 1195388"/>
                <a:gd name="connsiteY14" fmla="*/ 1071562 h 1071562"/>
                <a:gd name="connsiteX15" fmla="*/ 416720 w 1195388"/>
                <a:gd name="connsiteY15" fmla="*/ 1040605 h 1071562"/>
                <a:gd name="connsiteX16" fmla="*/ 416720 w 1195388"/>
                <a:gd name="connsiteY16" fmla="*/ 916781 h 1071562"/>
                <a:gd name="connsiteX17" fmla="*/ 447677 w 1195388"/>
                <a:gd name="connsiteY17" fmla="*/ 885824 h 1071562"/>
                <a:gd name="connsiteX18" fmla="*/ 50008 w 1195388"/>
                <a:gd name="connsiteY18" fmla="*/ 885824 h 1071562"/>
                <a:gd name="connsiteX19" fmla="*/ 350044 w 1195388"/>
                <a:gd name="connsiteY19" fmla="*/ 885824 h 1071562"/>
                <a:gd name="connsiteX20" fmla="*/ 381001 w 1195388"/>
                <a:gd name="connsiteY20" fmla="*/ 916781 h 1071562"/>
                <a:gd name="connsiteX21" fmla="*/ 381001 w 1195388"/>
                <a:gd name="connsiteY21" fmla="*/ 1040605 h 1071562"/>
                <a:gd name="connsiteX22" fmla="*/ 350044 w 1195388"/>
                <a:gd name="connsiteY22" fmla="*/ 1071562 h 1071562"/>
                <a:gd name="connsiteX23" fmla="*/ 50008 w 1195388"/>
                <a:gd name="connsiteY23" fmla="*/ 1071562 h 1071562"/>
                <a:gd name="connsiteX24" fmla="*/ 19051 w 1195388"/>
                <a:gd name="connsiteY24" fmla="*/ 1040605 h 1071562"/>
                <a:gd name="connsiteX25" fmla="*/ 19051 w 1195388"/>
                <a:gd name="connsiteY25" fmla="*/ 916781 h 1071562"/>
                <a:gd name="connsiteX26" fmla="*/ 50008 w 1195388"/>
                <a:gd name="connsiteY26" fmla="*/ 885824 h 1071562"/>
                <a:gd name="connsiteX27" fmla="*/ 1045371 w 1195388"/>
                <a:gd name="connsiteY27" fmla="*/ 664368 h 1071562"/>
                <a:gd name="connsiteX28" fmla="*/ 1195388 w 1195388"/>
                <a:gd name="connsiteY28" fmla="*/ 664368 h 1071562"/>
                <a:gd name="connsiteX29" fmla="*/ 1195388 w 1195388"/>
                <a:gd name="connsiteY29" fmla="*/ 850106 h 1071562"/>
                <a:gd name="connsiteX30" fmla="*/ 1045371 w 1195388"/>
                <a:gd name="connsiteY30" fmla="*/ 850106 h 1071562"/>
                <a:gd name="connsiteX31" fmla="*/ 1014414 w 1195388"/>
                <a:gd name="connsiteY31" fmla="*/ 819149 h 1071562"/>
                <a:gd name="connsiteX32" fmla="*/ 1014414 w 1195388"/>
                <a:gd name="connsiteY32" fmla="*/ 695325 h 1071562"/>
                <a:gd name="connsiteX33" fmla="*/ 1045371 w 1195388"/>
                <a:gd name="connsiteY33" fmla="*/ 664368 h 1071562"/>
                <a:gd name="connsiteX34" fmla="*/ 647702 w 1195388"/>
                <a:gd name="connsiteY34" fmla="*/ 664368 h 1071562"/>
                <a:gd name="connsiteX35" fmla="*/ 947738 w 1195388"/>
                <a:gd name="connsiteY35" fmla="*/ 664368 h 1071562"/>
                <a:gd name="connsiteX36" fmla="*/ 978695 w 1195388"/>
                <a:gd name="connsiteY36" fmla="*/ 695325 h 1071562"/>
                <a:gd name="connsiteX37" fmla="*/ 978695 w 1195388"/>
                <a:gd name="connsiteY37" fmla="*/ 819149 h 1071562"/>
                <a:gd name="connsiteX38" fmla="*/ 947738 w 1195388"/>
                <a:gd name="connsiteY38" fmla="*/ 850106 h 1071562"/>
                <a:gd name="connsiteX39" fmla="*/ 647702 w 1195388"/>
                <a:gd name="connsiteY39" fmla="*/ 850106 h 1071562"/>
                <a:gd name="connsiteX40" fmla="*/ 616745 w 1195388"/>
                <a:gd name="connsiteY40" fmla="*/ 819149 h 1071562"/>
                <a:gd name="connsiteX41" fmla="*/ 616745 w 1195388"/>
                <a:gd name="connsiteY41" fmla="*/ 695325 h 1071562"/>
                <a:gd name="connsiteX42" fmla="*/ 647702 w 1195388"/>
                <a:gd name="connsiteY42" fmla="*/ 664368 h 1071562"/>
                <a:gd name="connsiteX43" fmla="*/ 250033 w 1195388"/>
                <a:gd name="connsiteY43" fmla="*/ 664368 h 1071562"/>
                <a:gd name="connsiteX44" fmla="*/ 550069 w 1195388"/>
                <a:gd name="connsiteY44" fmla="*/ 664368 h 1071562"/>
                <a:gd name="connsiteX45" fmla="*/ 581026 w 1195388"/>
                <a:gd name="connsiteY45" fmla="*/ 695325 h 1071562"/>
                <a:gd name="connsiteX46" fmla="*/ 581026 w 1195388"/>
                <a:gd name="connsiteY46" fmla="*/ 819149 h 1071562"/>
                <a:gd name="connsiteX47" fmla="*/ 550069 w 1195388"/>
                <a:gd name="connsiteY47" fmla="*/ 850106 h 1071562"/>
                <a:gd name="connsiteX48" fmla="*/ 250033 w 1195388"/>
                <a:gd name="connsiteY48" fmla="*/ 850106 h 1071562"/>
                <a:gd name="connsiteX49" fmla="*/ 219076 w 1195388"/>
                <a:gd name="connsiteY49" fmla="*/ 819149 h 1071562"/>
                <a:gd name="connsiteX50" fmla="*/ 219076 w 1195388"/>
                <a:gd name="connsiteY50" fmla="*/ 695325 h 1071562"/>
                <a:gd name="connsiteX51" fmla="*/ 250033 w 1195388"/>
                <a:gd name="connsiteY51" fmla="*/ 664368 h 1071562"/>
                <a:gd name="connsiteX52" fmla="*/ 0 w 1195388"/>
                <a:gd name="connsiteY52" fmla="*/ 664368 h 1071562"/>
                <a:gd name="connsiteX53" fmla="*/ 152400 w 1195388"/>
                <a:gd name="connsiteY53" fmla="*/ 664368 h 1071562"/>
                <a:gd name="connsiteX54" fmla="*/ 183357 w 1195388"/>
                <a:gd name="connsiteY54" fmla="*/ 695325 h 1071562"/>
                <a:gd name="connsiteX55" fmla="*/ 183357 w 1195388"/>
                <a:gd name="connsiteY55" fmla="*/ 819149 h 1071562"/>
                <a:gd name="connsiteX56" fmla="*/ 152400 w 1195388"/>
                <a:gd name="connsiteY56" fmla="*/ 850106 h 1071562"/>
                <a:gd name="connsiteX57" fmla="*/ 0 w 1195388"/>
                <a:gd name="connsiteY57" fmla="*/ 850106 h 1071562"/>
                <a:gd name="connsiteX58" fmla="*/ 845346 w 1195388"/>
                <a:gd name="connsiteY58" fmla="*/ 442912 h 1071562"/>
                <a:gd name="connsiteX59" fmla="*/ 1145382 w 1195388"/>
                <a:gd name="connsiteY59" fmla="*/ 442912 h 1071562"/>
                <a:gd name="connsiteX60" fmla="*/ 1176339 w 1195388"/>
                <a:gd name="connsiteY60" fmla="*/ 473869 h 1071562"/>
                <a:gd name="connsiteX61" fmla="*/ 1176339 w 1195388"/>
                <a:gd name="connsiteY61" fmla="*/ 597693 h 1071562"/>
                <a:gd name="connsiteX62" fmla="*/ 1145382 w 1195388"/>
                <a:gd name="connsiteY62" fmla="*/ 628650 h 1071562"/>
                <a:gd name="connsiteX63" fmla="*/ 845346 w 1195388"/>
                <a:gd name="connsiteY63" fmla="*/ 628650 h 1071562"/>
                <a:gd name="connsiteX64" fmla="*/ 814389 w 1195388"/>
                <a:gd name="connsiteY64" fmla="*/ 597693 h 1071562"/>
                <a:gd name="connsiteX65" fmla="*/ 814389 w 1195388"/>
                <a:gd name="connsiteY65" fmla="*/ 473869 h 1071562"/>
                <a:gd name="connsiteX66" fmla="*/ 845346 w 1195388"/>
                <a:gd name="connsiteY66" fmla="*/ 442912 h 1071562"/>
                <a:gd name="connsiteX67" fmla="*/ 447677 w 1195388"/>
                <a:gd name="connsiteY67" fmla="*/ 442912 h 1071562"/>
                <a:gd name="connsiteX68" fmla="*/ 747713 w 1195388"/>
                <a:gd name="connsiteY68" fmla="*/ 442912 h 1071562"/>
                <a:gd name="connsiteX69" fmla="*/ 778670 w 1195388"/>
                <a:gd name="connsiteY69" fmla="*/ 473869 h 1071562"/>
                <a:gd name="connsiteX70" fmla="*/ 778670 w 1195388"/>
                <a:gd name="connsiteY70" fmla="*/ 597693 h 1071562"/>
                <a:gd name="connsiteX71" fmla="*/ 747713 w 1195388"/>
                <a:gd name="connsiteY71" fmla="*/ 628650 h 1071562"/>
                <a:gd name="connsiteX72" fmla="*/ 447677 w 1195388"/>
                <a:gd name="connsiteY72" fmla="*/ 628650 h 1071562"/>
                <a:gd name="connsiteX73" fmla="*/ 416720 w 1195388"/>
                <a:gd name="connsiteY73" fmla="*/ 597693 h 1071562"/>
                <a:gd name="connsiteX74" fmla="*/ 416720 w 1195388"/>
                <a:gd name="connsiteY74" fmla="*/ 473869 h 1071562"/>
                <a:gd name="connsiteX75" fmla="*/ 447677 w 1195388"/>
                <a:gd name="connsiteY75" fmla="*/ 442912 h 1071562"/>
                <a:gd name="connsiteX76" fmla="*/ 50008 w 1195388"/>
                <a:gd name="connsiteY76" fmla="*/ 442912 h 1071562"/>
                <a:gd name="connsiteX77" fmla="*/ 350044 w 1195388"/>
                <a:gd name="connsiteY77" fmla="*/ 442912 h 1071562"/>
                <a:gd name="connsiteX78" fmla="*/ 381001 w 1195388"/>
                <a:gd name="connsiteY78" fmla="*/ 473869 h 1071562"/>
                <a:gd name="connsiteX79" fmla="*/ 381001 w 1195388"/>
                <a:gd name="connsiteY79" fmla="*/ 597693 h 1071562"/>
                <a:gd name="connsiteX80" fmla="*/ 350044 w 1195388"/>
                <a:gd name="connsiteY80" fmla="*/ 628650 h 1071562"/>
                <a:gd name="connsiteX81" fmla="*/ 50008 w 1195388"/>
                <a:gd name="connsiteY81" fmla="*/ 628650 h 1071562"/>
                <a:gd name="connsiteX82" fmla="*/ 19051 w 1195388"/>
                <a:gd name="connsiteY82" fmla="*/ 597693 h 1071562"/>
                <a:gd name="connsiteX83" fmla="*/ 19051 w 1195388"/>
                <a:gd name="connsiteY83" fmla="*/ 473869 h 1071562"/>
                <a:gd name="connsiteX84" fmla="*/ 50008 w 1195388"/>
                <a:gd name="connsiteY84" fmla="*/ 442912 h 1071562"/>
                <a:gd name="connsiteX85" fmla="*/ 1045371 w 1195388"/>
                <a:gd name="connsiteY85" fmla="*/ 221456 h 1071562"/>
                <a:gd name="connsiteX86" fmla="*/ 1195388 w 1195388"/>
                <a:gd name="connsiteY86" fmla="*/ 221456 h 1071562"/>
                <a:gd name="connsiteX87" fmla="*/ 1195388 w 1195388"/>
                <a:gd name="connsiteY87" fmla="*/ 407194 h 1071562"/>
                <a:gd name="connsiteX88" fmla="*/ 1045371 w 1195388"/>
                <a:gd name="connsiteY88" fmla="*/ 407194 h 1071562"/>
                <a:gd name="connsiteX89" fmla="*/ 1014414 w 1195388"/>
                <a:gd name="connsiteY89" fmla="*/ 376237 h 1071562"/>
                <a:gd name="connsiteX90" fmla="*/ 1014414 w 1195388"/>
                <a:gd name="connsiteY90" fmla="*/ 252413 h 1071562"/>
                <a:gd name="connsiteX91" fmla="*/ 1045371 w 1195388"/>
                <a:gd name="connsiteY91" fmla="*/ 221456 h 1071562"/>
                <a:gd name="connsiteX92" fmla="*/ 647702 w 1195388"/>
                <a:gd name="connsiteY92" fmla="*/ 221456 h 1071562"/>
                <a:gd name="connsiteX93" fmla="*/ 947738 w 1195388"/>
                <a:gd name="connsiteY93" fmla="*/ 221456 h 1071562"/>
                <a:gd name="connsiteX94" fmla="*/ 978695 w 1195388"/>
                <a:gd name="connsiteY94" fmla="*/ 252413 h 1071562"/>
                <a:gd name="connsiteX95" fmla="*/ 978695 w 1195388"/>
                <a:gd name="connsiteY95" fmla="*/ 376237 h 1071562"/>
                <a:gd name="connsiteX96" fmla="*/ 947738 w 1195388"/>
                <a:gd name="connsiteY96" fmla="*/ 407194 h 1071562"/>
                <a:gd name="connsiteX97" fmla="*/ 647702 w 1195388"/>
                <a:gd name="connsiteY97" fmla="*/ 407194 h 1071562"/>
                <a:gd name="connsiteX98" fmla="*/ 616745 w 1195388"/>
                <a:gd name="connsiteY98" fmla="*/ 376237 h 1071562"/>
                <a:gd name="connsiteX99" fmla="*/ 616745 w 1195388"/>
                <a:gd name="connsiteY99" fmla="*/ 252413 h 1071562"/>
                <a:gd name="connsiteX100" fmla="*/ 647702 w 1195388"/>
                <a:gd name="connsiteY100" fmla="*/ 221456 h 1071562"/>
                <a:gd name="connsiteX101" fmla="*/ 250033 w 1195388"/>
                <a:gd name="connsiteY101" fmla="*/ 221456 h 1071562"/>
                <a:gd name="connsiteX102" fmla="*/ 550069 w 1195388"/>
                <a:gd name="connsiteY102" fmla="*/ 221456 h 1071562"/>
                <a:gd name="connsiteX103" fmla="*/ 581026 w 1195388"/>
                <a:gd name="connsiteY103" fmla="*/ 252413 h 1071562"/>
                <a:gd name="connsiteX104" fmla="*/ 581026 w 1195388"/>
                <a:gd name="connsiteY104" fmla="*/ 376237 h 1071562"/>
                <a:gd name="connsiteX105" fmla="*/ 550069 w 1195388"/>
                <a:gd name="connsiteY105" fmla="*/ 407194 h 1071562"/>
                <a:gd name="connsiteX106" fmla="*/ 250033 w 1195388"/>
                <a:gd name="connsiteY106" fmla="*/ 407194 h 1071562"/>
                <a:gd name="connsiteX107" fmla="*/ 219076 w 1195388"/>
                <a:gd name="connsiteY107" fmla="*/ 376237 h 1071562"/>
                <a:gd name="connsiteX108" fmla="*/ 219076 w 1195388"/>
                <a:gd name="connsiteY108" fmla="*/ 252413 h 1071562"/>
                <a:gd name="connsiteX109" fmla="*/ 250033 w 1195388"/>
                <a:gd name="connsiteY109" fmla="*/ 221456 h 1071562"/>
                <a:gd name="connsiteX110" fmla="*/ 0 w 1195388"/>
                <a:gd name="connsiteY110" fmla="*/ 221456 h 1071562"/>
                <a:gd name="connsiteX111" fmla="*/ 152400 w 1195388"/>
                <a:gd name="connsiteY111" fmla="*/ 221456 h 1071562"/>
                <a:gd name="connsiteX112" fmla="*/ 183357 w 1195388"/>
                <a:gd name="connsiteY112" fmla="*/ 252413 h 1071562"/>
                <a:gd name="connsiteX113" fmla="*/ 183357 w 1195388"/>
                <a:gd name="connsiteY113" fmla="*/ 376237 h 1071562"/>
                <a:gd name="connsiteX114" fmla="*/ 152400 w 1195388"/>
                <a:gd name="connsiteY114" fmla="*/ 407194 h 1071562"/>
                <a:gd name="connsiteX115" fmla="*/ 0 w 1195388"/>
                <a:gd name="connsiteY115" fmla="*/ 407194 h 1071562"/>
                <a:gd name="connsiteX116" fmla="*/ 845346 w 1195388"/>
                <a:gd name="connsiteY116" fmla="*/ 0 h 1071562"/>
                <a:gd name="connsiteX117" fmla="*/ 1145382 w 1195388"/>
                <a:gd name="connsiteY117" fmla="*/ 0 h 1071562"/>
                <a:gd name="connsiteX118" fmla="*/ 1176339 w 1195388"/>
                <a:gd name="connsiteY118" fmla="*/ 30957 h 1071562"/>
                <a:gd name="connsiteX119" fmla="*/ 1176339 w 1195388"/>
                <a:gd name="connsiteY119" fmla="*/ 154781 h 1071562"/>
                <a:gd name="connsiteX120" fmla="*/ 1145382 w 1195388"/>
                <a:gd name="connsiteY120" fmla="*/ 185738 h 1071562"/>
                <a:gd name="connsiteX121" fmla="*/ 845346 w 1195388"/>
                <a:gd name="connsiteY121" fmla="*/ 185738 h 1071562"/>
                <a:gd name="connsiteX122" fmla="*/ 814389 w 1195388"/>
                <a:gd name="connsiteY122" fmla="*/ 154781 h 1071562"/>
                <a:gd name="connsiteX123" fmla="*/ 814389 w 1195388"/>
                <a:gd name="connsiteY123" fmla="*/ 30957 h 1071562"/>
                <a:gd name="connsiteX124" fmla="*/ 845346 w 1195388"/>
                <a:gd name="connsiteY124" fmla="*/ 0 h 1071562"/>
                <a:gd name="connsiteX125" fmla="*/ 447677 w 1195388"/>
                <a:gd name="connsiteY125" fmla="*/ 0 h 1071562"/>
                <a:gd name="connsiteX126" fmla="*/ 747713 w 1195388"/>
                <a:gd name="connsiteY126" fmla="*/ 0 h 1071562"/>
                <a:gd name="connsiteX127" fmla="*/ 778670 w 1195388"/>
                <a:gd name="connsiteY127" fmla="*/ 30957 h 1071562"/>
                <a:gd name="connsiteX128" fmla="*/ 778670 w 1195388"/>
                <a:gd name="connsiteY128" fmla="*/ 154781 h 1071562"/>
                <a:gd name="connsiteX129" fmla="*/ 747713 w 1195388"/>
                <a:gd name="connsiteY129" fmla="*/ 185738 h 1071562"/>
                <a:gd name="connsiteX130" fmla="*/ 447677 w 1195388"/>
                <a:gd name="connsiteY130" fmla="*/ 185738 h 1071562"/>
                <a:gd name="connsiteX131" fmla="*/ 416720 w 1195388"/>
                <a:gd name="connsiteY131" fmla="*/ 154781 h 1071562"/>
                <a:gd name="connsiteX132" fmla="*/ 416720 w 1195388"/>
                <a:gd name="connsiteY132" fmla="*/ 30957 h 1071562"/>
                <a:gd name="connsiteX133" fmla="*/ 447677 w 1195388"/>
                <a:gd name="connsiteY133" fmla="*/ 0 h 1071562"/>
                <a:gd name="connsiteX134" fmla="*/ 50008 w 1195388"/>
                <a:gd name="connsiteY134" fmla="*/ 0 h 1071562"/>
                <a:gd name="connsiteX135" fmla="*/ 350044 w 1195388"/>
                <a:gd name="connsiteY135" fmla="*/ 0 h 1071562"/>
                <a:gd name="connsiteX136" fmla="*/ 381001 w 1195388"/>
                <a:gd name="connsiteY136" fmla="*/ 30957 h 1071562"/>
                <a:gd name="connsiteX137" fmla="*/ 381001 w 1195388"/>
                <a:gd name="connsiteY137" fmla="*/ 154781 h 1071562"/>
                <a:gd name="connsiteX138" fmla="*/ 350044 w 1195388"/>
                <a:gd name="connsiteY138" fmla="*/ 185738 h 1071562"/>
                <a:gd name="connsiteX139" fmla="*/ 50008 w 1195388"/>
                <a:gd name="connsiteY139" fmla="*/ 185738 h 1071562"/>
                <a:gd name="connsiteX140" fmla="*/ 19051 w 1195388"/>
                <a:gd name="connsiteY140" fmla="*/ 154781 h 1071562"/>
                <a:gd name="connsiteX141" fmla="*/ 19051 w 1195388"/>
                <a:gd name="connsiteY141" fmla="*/ 30957 h 1071562"/>
                <a:gd name="connsiteX142" fmla="*/ 50008 w 1195388"/>
                <a:gd name="connsiteY142" fmla="*/ 0 h 107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1195388" h="1071562">
                  <a:moveTo>
                    <a:pt x="845346" y="885824"/>
                  </a:moveTo>
                  <a:lnTo>
                    <a:pt x="1145382" y="885824"/>
                  </a:lnTo>
                  <a:cubicBezTo>
                    <a:pt x="1162479" y="885824"/>
                    <a:pt x="1176339" y="899684"/>
                    <a:pt x="1176339" y="916781"/>
                  </a:cubicBezTo>
                  <a:lnTo>
                    <a:pt x="1176339" y="1040605"/>
                  </a:lnTo>
                  <a:cubicBezTo>
                    <a:pt x="1176339" y="1057702"/>
                    <a:pt x="1162479" y="1071562"/>
                    <a:pt x="1145382" y="1071562"/>
                  </a:cubicBezTo>
                  <a:lnTo>
                    <a:pt x="845346" y="1071562"/>
                  </a:lnTo>
                  <a:cubicBezTo>
                    <a:pt x="828249" y="1071562"/>
                    <a:pt x="814389" y="1057702"/>
                    <a:pt x="814389" y="1040605"/>
                  </a:cubicBezTo>
                  <a:lnTo>
                    <a:pt x="814389" y="916781"/>
                  </a:lnTo>
                  <a:cubicBezTo>
                    <a:pt x="814389" y="899684"/>
                    <a:pt x="828249" y="885824"/>
                    <a:pt x="845346" y="885824"/>
                  </a:cubicBezTo>
                  <a:close/>
                  <a:moveTo>
                    <a:pt x="447677" y="885824"/>
                  </a:moveTo>
                  <a:lnTo>
                    <a:pt x="747713" y="885824"/>
                  </a:lnTo>
                  <a:cubicBezTo>
                    <a:pt x="764810" y="885824"/>
                    <a:pt x="778670" y="899684"/>
                    <a:pt x="778670" y="916781"/>
                  </a:cubicBezTo>
                  <a:lnTo>
                    <a:pt x="778670" y="1040605"/>
                  </a:lnTo>
                  <a:cubicBezTo>
                    <a:pt x="778670" y="1057702"/>
                    <a:pt x="764810" y="1071562"/>
                    <a:pt x="747713" y="1071562"/>
                  </a:cubicBezTo>
                  <a:lnTo>
                    <a:pt x="447677" y="1071562"/>
                  </a:lnTo>
                  <a:cubicBezTo>
                    <a:pt x="430580" y="1071562"/>
                    <a:pt x="416720" y="1057702"/>
                    <a:pt x="416720" y="1040605"/>
                  </a:cubicBezTo>
                  <a:lnTo>
                    <a:pt x="416720" y="916781"/>
                  </a:lnTo>
                  <a:cubicBezTo>
                    <a:pt x="416720" y="899684"/>
                    <a:pt x="430580" y="885824"/>
                    <a:pt x="447677" y="885824"/>
                  </a:cubicBezTo>
                  <a:close/>
                  <a:moveTo>
                    <a:pt x="50008" y="885824"/>
                  </a:moveTo>
                  <a:lnTo>
                    <a:pt x="350044" y="885824"/>
                  </a:lnTo>
                  <a:cubicBezTo>
                    <a:pt x="367141" y="885824"/>
                    <a:pt x="381001" y="899684"/>
                    <a:pt x="381001" y="916781"/>
                  </a:cubicBezTo>
                  <a:lnTo>
                    <a:pt x="381001" y="1040605"/>
                  </a:lnTo>
                  <a:cubicBezTo>
                    <a:pt x="381001" y="1057702"/>
                    <a:pt x="367141" y="1071562"/>
                    <a:pt x="350044" y="1071562"/>
                  </a:cubicBezTo>
                  <a:lnTo>
                    <a:pt x="50008" y="1071562"/>
                  </a:lnTo>
                  <a:cubicBezTo>
                    <a:pt x="32911" y="1071562"/>
                    <a:pt x="19051" y="1057702"/>
                    <a:pt x="19051" y="1040605"/>
                  </a:cubicBezTo>
                  <a:lnTo>
                    <a:pt x="19051" y="916781"/>
                  </a:lnTo>
                  <a:cubicBezTo>
                    <a:pt x="19051" y="899684"/>
                    <a:pt x="32911" y="885824"/>
                    <a:pt x="50008" y="885824"/>
                  </a:cubicBezTo>
                  <a:close/>
                  <a:moveTo>
                    <a:pt x="1045371" y="664368"/>
                  </a:moveTo>
                  <a:lnTo>
                    <a:pt x="1195388" y="664368"/>
                  </a:lnTo>
                  <a:lnTo>
                    <a:pt x="1195388" y="850106"/>
                  </a:lnTo>
                  <a:lnTo>
                    <a:pt x="1045371" y="850106"/>
                  </a:lnTo>
                  <a:cubicBezTo>
                    <a:pt x="1028274" y="850106"/>
                    <a:pt x="1014414" y="836246"/>
                    <a:pt x="1014414" y="819149"/>
                  </a:cubicBezTo>
                  <a:lnTo>
                    <a:pt x="1014414" y="695325"/>
                  </a:lnTo>
                  <a:cubicBezTo>
                    <a:pt x="1014414" y="678228"/>
                    <a:pt x="1028274" y="664368"/>
                    <a:pt x="1045371" y="664368"/>
                  </a:cubicBezTo>
                  <a:close/>
                  <a:moveTo>
                    <a:pt x="647702" y="664368"/>
                  </a:moveTo>
                  <a:lnTo>
                    <a:pt x="947738" y="664368"/>
                  </a:lnTo>
                  <a:cubicBezTo>
                    <a:pt x="964835" y="664368"/>
                    <a:pt x="978695" y="678228"/>
                    <a:pt x="978695" y="695325"/>
                  </a:cubicBezTo>
                  <a:lnTo>
                    <a:pt x="978695" y="819149"/>
                  </a:lnTo>
                  <a:cubicBezTo>
                    <a:pt x="978695" y="836246"/>
                    <a:pt x="964835" y="850106"/>
                    <a:pt x="947738" y="850106"/>
                  </a:cubicBezTo>
                  <a:lnTo>
                    <a:pt x="647702" y="850106"/>
                  </a:lnTo>
                  <a:cubicBezTo>
                    <a:pt x="630605" y="850106"/>
                    <a:pt x="616745" y="836246"/>
                    <a:pt x="616745" y="819149"/>
                  </a:cubicBezTo>
                  <a:lnTo>
                    <a:pt x="616745" y="695325"/>
                  </a:lnTo>
                  <a:cubicBezTo>
                    <a:pt x="616745" y="678228"/>
                    <a:pt x="630605" y="664368"/>
                    <a:pt x="647702" y="664368"/>
                  </a:cubicBezTo>
                  <a:close/>
                  <a:moveTo>
                    <a:pt x="250033" y="664368"/>
                  </a:moveTo>
                  <a:lnTo>
                    <a:pt x="550069" y="664368"/>
                  </a:lnTo>
                  <a:cubicBezTo>
                    <a:pt x="567166" y="664368"/>
                    <a:pt x="581026" y="678228"/>
                    <a:pt x="581026" y="695325"/>
                  </a:cubicBezTo>
                  <a:lnTo>
                    <a:pt x="581026" y="819149"/>
                  </a:lnTo>
                  <a:cubicBezTo>
                    <a:pt x="581026" y="836246"/>
                    <a:pt x="567166" y="850106"/>
                    <a:pt x="550069" y="850106"/>
                  </a:cubicBezTo>
                  <a:lnTo>
                    <a:pt x="250033" y="850106"/>
                  </a:lnTo>
                  <a:cubicBezTo>
                    <a:pt x="232936" y="850106"/>
                    <a:pt x="219076" y="836246"/>
                    <a:pt x="219076" y="819149"/>
                  </a:cubicBezTo>
                  <a:lnTo>
                    <a:pt x="219076" y="695325"/>
                  </a:lnTo>
                  <a:cubicBezTo>
                    <a:pt x="219076" y="678228"/>
                    <a:pt x="232936" y="664368"/>
                    <a:pt x="250033" y="664368"/>
                  </a:cubicBezTo>
                  <a:close/>
                  <a:moveTo>
                    <a:pt x="0" y="664368"/>
                  </a:moveTo>
                  <a:lnTo>
                    <a:pt x="152400" y="664368"/>
                  </a:lnTo>
                  <a:cubicBezTo>
                    <a:pt x="169497" y="664368"/>
                    <a:pt x="183357" y="678228"/>
                    <a:pt x="183357" y="695325"/>
                  </a:cubicBezTo>
                  <a:lnTo>
                    <a:pt x="183357" y="819149"/>
                  </a:lnTo>
                  <a:cubicBezTo>
                    <a:pt x="183357" y="836246"/>
                    <a:pt x="169497" y="850106"/>
                    <a:pt x="152400" y="850106"/>
                  </a:cubicBezTo>
                  <a:lnTo>
                    <a:pt x="0" y="850106"/>
                  </a:lnTo>
                  <a:close/>
                  <a:moveTo>
                    <a:pt x="845346" y="442912"/>
                  </a:moveTo>
                  <a:lnTo>
                    <a:pt x="1145382" y="442912"/>
                  </a:lnTo>
                  <a:cubicBezTo>
                    <a:pt x="1162479" y="442912"/>
                    <a:pt x="1176339" y="456772"/>
                    <a:pt x="1176339" y="473869"/>
                  </a:cubicBezTo>
                  <a:lnTo>
                    <a:pt x="1176339" y="597693"/>
                  </a:lnTo>
                  <a:cubicBezTo>
                    <a:pt x="1176339" y="614790"/>
                    <a:pt x="1162479" y="628650"/>
                    <a:pt x="1145382" y="628650"/>
                  </a:cubicBezTo>
                  <a:lnTo>
                    <a:pt x="845346" y="628650"/>
                  </a:lnTo>
                  <a:cubicBezTo>
                    <a:pt x="828249" y="628650"/>
                    <a:pt x="814389" y="614790"/>
                    <a:pt x="814389" y="597693"/>
                  </a:cubicBezTo>
                  <a:lnTo>
                    <a:pt x="814389" y="473869"/>
                  </a:lnTo>
                  <a:cubicBezTo>
                    <a:pt x="814389" y="456772"/>
                    <a:pt x="828249" y="442912"/>
                    <a:pt x="845346" y="442912"/>
                  </a:cubicBezTo>
                  <a:close/>
                  <a:moveTo>
                    <a:pt x="447677" y="442912"/>
                  </a:moveTo>
                  <a:lnTo>
                    <a:pt x="747713" y="442912"/>
                  </a:lnTo>
                  <a:cubicBezTo>
                    <a:pt x="764810" y="442912"/>
                    <a:pt x="778670" y="456772"/>
                    <a:pt x="778670" y="473869"/>
                  </a:cubicBezTo>
                  <a:lnTo>
                    <a:pt x="778670" y="597693"/>
                  </a:lnTo>
                  <a:cubicBezTo>
                    <a:pt x="778670" y="614790"/>
                    <a:pt x="764810" y="628650"/>
                    <a:pt x="747713" y="628650"/>
                  </a:cubicBezTo>
                  <a:lnTo>
                    <a:pt x="447677" y="628650"/>
                  </a:lnTo>
                  <a:cubicBezTo>
                    <a:pt x="430580" y="628650"/>
                    <a:pt x="416720" y="614790"/>
                    <a:pt x="416720" y="597693"/>
                  </a:cubicBezTo>
                  <a:lnTo>
                    <a:pt x="416720" y="473869"/>
                  </a:lnTo>
                  <a:cubicBezTo>
                    <a:pt x="416720" y="456772"/>
                    <a:pt x="430580" y="442912"/>
                    <a:pt x="447677" y="442912"/>
                  </a:cubicBezTo>
                  <a:close/>
                  <a:moveTo>
                    <a:pt x="50008" y="442912"/>
                  </a:moveTo>
                  <a:lnTo>
                    <a:pt x="350044" y="442912"/>
                  </a:lnTo>
                  <a:cubicBezTo>
                    <a:pt x="367141" y="442912"/>
                    <a:pt x="381001" y="456772"/>
                    <a:pt x="381001" y="473869"/>
                  </a:cubicBezTo>
                  <a:lnTo>
                    <a:pt x="381001" y="597693"/>
                  </a:lnTo>
                  <a:cubicBezTo>
                    <a:pt x="381001" y="614790"/>
                    <a:pt x="367141" y="628650"/>
                    <a:pt x="350044" y="628650"/>
                  </a:cubicBezTo>
                  <a:lnTo>
                    <a:pt x="50008" y="628650"/>
                  </a:lnTo>
                  <a:cubicBezTo>
                    <a:pt x="32911" y="628650"/>
                    <a:pt x="19051" y="614790"/>
                    <a:pt x="19051" y="597693"/>
                  </a:cubicBezTo>
                  <a:lnTo>
                    <a:pt x="19051" y="473869"/>
                  </a:lnTo>
                  <a:cubicBezTo>
                    <a:pt x="19051" y="456772"/>
                    <a:pt x="32911" y="442912"/>
                    <a:pt x="50008" y="442912"/>
                  </a:cubicBezTo>
                  <a:close/>
                  <a:moveTo>
                    <a:pt x="1045371" y="221456"/>
                  </a:moveTo>
                  <a:lnTo>
                    <a:pt x="1195388" y="221456"/>
                  </a:lnTo>
                  <a:lnTo>
                    <a:pt x="1195388" y="407194"/>
                  </a:lnTo>
                  <a:lnTo>
                    <a:pt x="1045371" y="407194"/>
                  </a:lnTo>
                  <a:cubicBezTo>
                    <a:pt x="1028274" y="407194"/>
                    <a:pt x="1014414" y="393334"/>
                    <a:pt x="1014414" y="376237"/>
                  </a:cubicBezTo>
                  <a:lnTo>
                    <a:pt x="1014414" y="252413"/>
                  </a:lnTo>
                  <a:cubicBezTo>
                    <a:pt x="1014414" y="235316"/>
                    <a:pt x="1028274" y="221456"/>
                    <a:pt x="1045371" y="221456"/>
                  </a:cubicBezTo>
                  <a:close/>
                  <a:moveTo>
                    <a:pt x="647702" y="221456"/>
                  </a:moveTo>
                  <a:lnTo>
                    <a:pt x="947738" y="221456"/>
                  </a:lnTo>
                  <a:cubicBezTo>
                    <a:pt x="964835" y="221456"/>
                    <a:pt x="978695" y="235316"/>
                    <a:pt x="978695" y="252413"/>
                  </a:cubicBezTo>
                  <a:lnTo>
                    <a:pt x="978695" y="376237"/>
                  </a:lnTo>
                  <a:cubicBezTo>
                    <a:pt x="978695" y="393334"/>
                    <a:pt x="964835" y="407194"/>
                    <a:pt x="947738" y="407194"/>
                  </a:cubicBezTo>
                  <a:lnTo>
                    <a:pt x="647702" y="407194"/>
                  </a:lnTo>
                  <a:cubicBezTo>
                    <a:pt x="630605" y="407194"/>
                    <a:pt x="616745" y="393334"/>
                    <a:pt x="616745" y="376237"/>
                  </a:cubicBezTo>
                  <a:lnTo>
                    <a:pt x="616745" y="252413"/>
                  </a:lnTo>
                  <a:cubicBezTo>
                    <a:pt x="616745" y="235316"/>
                    <a:pt x="630605" y="221456"/>
                    <a:pt x="647702" y="221456"/>
                  </a:cubicBezTo>
                  <a:close/>
                  <a:moveTo>
                    <a:pt x="250033" y="221456"/>
                  </a:moveTo>
                  <a:lnTo>
                    <a:pt x="550069" y="221456"/>
                  </a:lnTo>
                  <a:cubicBezTo>
                    <a:pt x="567166" y="221456"/>
                    <a:pt x="581026" y="235316"/>
                    <a:pt x="581026" y="252413"/>
                  </a:cubicBezTo>
                  <a:lnTo>
                    <a:pt x="581026" y="376237"/>
                  </a:lnTo>
                  <a:cubicBezTo>
                    <a:pt x="581026" y="393334"/>
                    <a:pt x="567166" y="407194"/>
                    <a:pt x="550069" y="407194"/>
                  </a:cubicBezTo>
                  <a:lnTo>
                    <a:pt x="250033" y="407194"/>
                  </a:lnTo>
                  <a:cubicBezTo>
                    <a:pt x="232936" y="407194"/>
                    <a:pt x="219076" y="393334"/>
                    <a:pt x="219076" y="376237"/>
                  </a:cubicBezTo>
                  <a:lnTo>
                    <a:pt x="219076" y="252413"/>
                  </a:lnTo>
                  <a:cubicBezTo>
                    <a:pt x="219076" y="235316"/>
                    <a:pt x="232936" y="221456"/>
                    <a:pt x="250033" y="221456"/>
                  </a:cubicBezTo>
                  <a:close/>
                  <a:moveTo>
                    <a:pt x="0" y="221456"/>
                  </a:moveTo>
                  <a:lnTo>
                    <a:pt x="152400" y="221456"/>
                  </a:lnTo>
                  <a:cubicBezTo>
                    <a:pt x="169497" y="221456"/>
                    <a:pt x="183357" y="235316"/>
                    <a:pt x="183357" y="252413"/>
                  </a:cubicBezTo>
                  <a:lnTo>
                    <a:pt x="183357" y="376237"/>
                  </a:lnTo>
                  <a:cubicBezTo>
                    <a:pt x="183357" y="393334"/>
                    <a:pt x="169497" y="407194"/>
                    <a:pt x="152400" y="407194"/>
                  </a:cubicBezTo>
                  <a:lnTo>
                    <a:pt x="0" y="407194"/>
                  </a:lnTo>
                  <a:close/>
                  <a:moveTo>
                    <a:pt x="845346" y="0"/>
                  </a:moveTo>
                  <a:lnTo>
                    <a:pt x="1145382" y="0"/>
                  </a:lnTo>
                  <a:cubicBezTo>
                    <a:pt x="1162479" y="0"/>
                    <a:pt x="1176339" y="13860"/>
                    <a:pt x="1176339" y="30957"/>
                  </a:cubicBezTo>
                  <a:lnTo>
                    <a:pt x="1176339" y="154781"/>
                  </a:lnTo>
                  <a:cubicBezTo>
                    <a:pt x="1176339" y="171878"/>
                    <a:pt x="1162479" y="185738"/>
                    <a:pt x="1145382" y="185738"/>
                  </a:cubicBezTo>
                  <a:lnTo>
                    <a:pt x="845346" y="185738"/>
                  </a:lnTo>
                  <a:cubicBezTo>
                    <a:pt x="828249" y="185738"/>
                    <a:pt x="814389" y="171878"/>
                    <a:pt x="814389" y="154781"/>
                  </a:cubicBezTo>
                  <a:lnTo>
                    <a:pt x="814389" y="30957"/>
                  </a:lnTo>
                  <a:cubicBezTo>
                    <a:pt x="814389" y="13860"/>
                    <a:pt x="828249" y="0"/>
                    <a:pt x="845346" y="0"/>
                  </a:cubicBezTo>
                  <a:close/>
                  <a:moveTo>
                    <a:pt x="447677" y="0"/>
                  </a:moveTo>
                  <a:lnTo>
                    <a:pt x="747713" y="0"/>
                  </a:lnTo>
                  <a:cubicBezTo>
                    <a:pt x="764810" y="0"/>
                    <a:pt x="778670" y="13860"/>
                    <a:pt x="778670" y="30957"/>
                  </a:cubicBezTo>
                  <a:lnTo>
                    <a:pt x="778670" y="154781"/>
                  </a:lnTo>
                  <a:cubicBezTo>
                    <a:pt x="778670" y="171878"/>
                    <a:pt x="764810" y="185738"/>
                    <a:pt x="747713" y="185738"/>
                  </a:cubicBezTo>
                  <a:lnTo>
                    <a:pt x="447677" y="185738"/>
                  </a:lnTo>
                  <a:cubicBezTo>
                    <a:pt x="430580" y="185738"/>
                    <a:pt x="416720" y="171878"/>
                    <a:pt x="416720" y="154781"/>
                  </a:cubicBezTo>
                  <a:lnTo>
                    <a:pt x="416720" y="30957"/>
                  </a:lnTo>
                  <a:cubicBezTo>
                    <a:pt x="416720" y="13860"/>
                    <a:pt x="430580" y="0"/>
                    <a:pt x="447677" y="0"/>
                  </a:cubicBezTo>
                  <a:close/>
                  <a:moveTo>
                    <a:pt x="50008" y="0"/>
                  </a:moveTo>
                  <a:lnTo>
                    <a:pt x="350044" y="0"/>
                  </a:lnTo>
                  <a:cubicBezTo>
                    <a:pt x="367141" y="0"/>
                    <a:pt x="381001" y="13860"/>
                    <a:pt x="381001" y="30957"/>
                  </a:cubicBezTo>
                  <a:lnTo>
                    <a:pt x="381001" y="154781"/>
                  </a:lnTo>
                  <a:cubicBezTo>
                    <a:pt x="381001" y="171878"/>
                    <a:pt x="367141" y="185738"/>
                    <a:pt x="350044" y="185738"/>
                  </a:cubicBezTo>
                  <a:lnTo>
                    <a:pt x="50008" y="185738"/>
                  </a:lnTo>
                  <a:cubicBezTo>
                    <a:pt x="32911" y="185738"/>
                    <a:pt x="19051" y="171878"/>
                    <a:pt x="19051" y="154781"/>
                  </a:cubicBezTo>
                  <a:lnTo>
                    <a:pt x="19051" y="30957"/>
                  </a:lnTo>
                  <a:cubicBezTo>
                    <a:pt x="19051" y="13860"/>
                    <a:pt x="32911" y="0"/>
                    <a:pt x="50008" y="0"/>
                  </a:cubicBez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四角形: 角を丸くする 101">
              <a:extLst>
                <a:ext uri="{FF2B5EF4-FFF2-40B4-BE49-F238E27FC236}">
                  <a16:creationId xmlns:a16="http://schemas.microsoft.com/office/drawing/2014/main" id="{3C2BBBA2-8FA3-4D54-90B1-4B95279ECF83}"/>
                </a:ext>
              </a:extLst>
            </p:cNvPr>
            <p:cNvSpPr/>
            <p:nvPr/>
          </p:nvSpPr>
          <p:spPr>
            <a:xfrm>
              <a:off x="3173980" y="1298972"/>
              <a:ext cx="361950" cy="185738"/>
            </a:xfrm>
            <a:prstGeom prst="round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四角形: 角を丸くする 102">
              <a:extLst>
                <a:ext uri="{FF2B5EF4-FFF2-40B4-BE49-F238E27FC236}">
                  <a16:creationId xmlns:a16="http://schemas.microsoft.com/office/drawing/2014/main" id="{62A82C33-6056-46AB-A48E-9FDB2C9D0D23}"/>
                </a:ext>
              </a:extLst>
            </p:cNvPr>
            <p:cNvSpPr/>
            <p:nvPr/>
          </p:nvSpPr>
          <p:spPr>
            <a:xfrm>
              <a:off x="2776311" y="1741884"/>
              <a:ext cx="361950" cy="185738"/>
            </a:xfrm>
            <a:prstGeom prst="roundRect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B6CE3140-AED9-4E70-B059-DF519CD679DB}"/>
              </a:ext>
            </a:extLst>
          </p:cNvPr>
          <p:cNvSpPr txBox="1"/>
          <p:nvPr/>
        </p:nvSpPr>
        <p:spPr>
          <a:xfrm>
            <a:off x="8174076" y="592018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renga06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F984BAEB-09D9-4964-9B67-45325DFC5261}"/>
              </a:ext>
            </a:extLst>
          </p:cNvPr>
          <p:cNvSpPr txBox="1"/>
          <p:nvPr/>
        </p:nvSpPr>
        <p:spPr>
          <a:xfrm>
            <a:off x="556544" y="2618157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renga07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5A9025C0-67D6-43A4-841D-80BBE05F7323}"/>
              </a:ext>
            </a:extLst>
          </p:cNvPr>
          <p:cNvSpPr txBox="1"/>
          <p:nvPr/>
        </p:nvSpPr>
        <p:spPr>
          <a:xfrm>
            <a:off x="2084989" y="2618157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renga08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477579B3-1B52-43A9-8D4A-1F925B0FEF6A}"/>
              </a:ext>
            </a:extLst>
          </p:cNvPr>
          <p:cNvSpPr txBox="1"/>
          <p:nvPr/>
        </p:nvSpPr>
        <p:spPr>
          <a:xfrm>
            <a:off x="3595178" y="2618157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renga09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C6A43D10-278A-4799-8C79-BD28528E4CF6}"/>
              </a:ext>
            </a:extLst>
          </p:cNvPr>
          <p:cNvSpPr txBox="1"/>
          <p:nvPr/>
        </p:nvSpPr>
        <p:spPr>
          <a:xfrm>
            <a:off x="5127639" y="2618157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renga10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1567DCD5-4A5F-4C30-B79F-2FDF3D634194}"/>
              </a:ext>
            </a:extLst>
          </p:cNvPr>
          <p:cNvSpPr txBox="1"/>
          <p:nvPr/>
        </p:nvSpPr>
        <p:spPr>
          <a:xfrm>
            <a:off x="6645864" y="2618157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renga11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6" name="テキスト ボックス 195">
            <a:extLst>
              <a:ext uri="{FF2B5EF4-FFF2-40B4-BE49-F238E27FC236}">
                <a16:creationId xmlns:a16="http://schemas.microsoft.com/office/drawing/2014/main" id="{CA74BF9E-983E-4243-B304-EA95D896F1A4}"/>
              </a:ext>
            </a:extLst>
          </p:cNvPr>
          <p:cNvSpPr txBox="1"/>
          <p:nvPr/>
        </p:nvSpPr>
        <p:spPr>
          <a:xfrm>
            <a:off x="8174076" y="2618157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renga12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7" name="テキスト ボックス 196">
            <a:extLst>
              <a:ext uri="{FF2B5EF4-FFF2-40B4-BE49-F238E27FC236}">
                <a16:creationId xmlns:a16="http://schemas.microsoft.com/office/drawing/2014/main" id="{C9B2EBDE-B418-4871-85F3-11D3D1D9F39D}"/>
              </a:ext>
            </a:extLst>
          </p:cNvPr>
          <p:cNvSpPr txBox="1"/>
          <p:nvPr/>
        </p:nvSpPr>
        <p:spPr>
          <a:xfrm>
            <a:off x="556544" y="4719232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renga13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86D870BF-C47D-442E-9578-0AA30E377A57}"/>
              </a:ext>
            </a:extLst>
          </p:cNvPr>
          <p:cNvSpPr txBox="1"/>
          <p:nvPr/>
        </p:nvSpPr>
        <p:spPr>
          <a:xfrm>
            <a:off x="2084989" y="4719232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renga14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9" name="テキスト ボックス 198">
            <a:extLst>
              <a:ext uri="{FF2B5EF4-FFF2-40B4-BE49-F238E27FC236}">
                <a16:creationId xmlns:a16="http://schemas.microsoft.com/office/drawing/2014/main" id="{D0F4204B-01DE-4FE0-911F-4225E5F2F2F3}"/>
              </a:ext>
            </a:extLst>
          </p:cNvPr>
          <p:cNvSpPr txBox="1"/>
          <p:nvPr/>
        </p:nvSpPr>
        <p:spPr>
          <a:xfrm>
            <a:off x="3595178" y="4719232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renga15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E6F1B513-8B12-42B4-9168-BB9DCEE66E16}"/>
              </a:ext>
            </a:extLst>
          </p:cNvPr>
          <p:cNvSpPr txBox="1"/>
          <p:nvPr/>
        </p:nvSpPr>
        <p:spPr>
          <a:xfrm>
            <a:off x="5127639" y="4719232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renga16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1" name="テキスト ボックス 200">
            <a:extLst>
              <a:ext uri="{FF2B5EF4-FFF2-40B4-BE49-F238E27FC236}">
                <a16:creationId xmlns:a16="http://schemas.microsoft.com/office/drawing/2014/main" id="{F0C687B8-4629-41C7-97E6-DE0A2CEF1E3C}"/>
              </a:ext>
            </a:extLst>
          </p:cNvPr>
          <p:cNvSpPr txBox="1"/>
          <p:nvPr/>
        </p:nvSpPr>
        <p:spPr>
          <a:xfrm>
            <a:off x="6645864" y="4719232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renga17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6" name="テキスト ボックス 225">
            <a:extLst>
              <a:ext uri="{FF2B5EF4-FFF2-40B4-BE49-F238E27FC236}">
                <a16:creationId xmlns:a16="http://schemas.microsoft.com/office/drawing/2014/main" id="{B9C30147-BD0A-4DB6-A373-21C432F75788}"/>
              </a:ext>
            </a:extLst>
          </p:cNvPr>
          <p:cNvSpPr txBox="1"/>
          <p:nvPr/>
        </p:nvSpPr>
        <p:spPr>
          <a:xfrm>
            <a:off x="8174076" y="4719232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renga18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CA30389F-35B1-4BC7-AAB6-3E9AED202A76}"/>
              </a:ext>
            </a:extLst>
          </p:cNvPr>
          <p:cNvGrpSpPr/>
          <p:nvPr/>
        </p:nvGrpSpPr>
        <p:grpSpPr>
          <a:xfrm>
            <a:off x="5236171" y="2915004"/>
            <a:ext cx="1200870" cy="1169756"/>
            <a:chOff x="4106416" y="3549012"/>
            <a:chExt cx="779827" cy="759622"/>
          </a:xfrm>
        </p:grpSpPr>
        <p:sp>
          <p:nvSpPr>
            <p:cNvPr id="228" name="正方形/長方形 227">
              <a:extLst>
                <a:ext uri="{FF2B5EF4-FFF2-40B4-BE49-F238E27FC236}">
                  <a16:creationId xmlns:a16="http://schemas.microsoft.com/office/drawing/2014/main" id="{F621C9F8-4AE9-4A88-9301-71E888EC9E7A}"/>
                </a:ext>
              </a:extLst>
            </p:cNvPr>
            <p:cNvSpPr/>
            <p:nvPr/>
          </p:nvSpPr>
          <p:spPr>
            <a:xfrm>
              <a:off x="4106416" y="3549012"/>
              <a:ext cx="779827" cy="75962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644E79A8-FA68-4E4E-8C28-286DA709C4CE}"/>
                </a:ext>
              </a:extLst>
            </p:cNvPr>
            <p:cNvSpPr/>
            <p:nvPr/>
          </p:nvSpPr>
          <p:spPr>
            <a:xfrm>
              <a:off x="4106416" y="3558539"/>
              <a:ext cx="779827" cy="738188"/>
            </a:xfrm>
            <a:custGeom>
              <a:avLst/>
              <a:gdLst>
                <a:gd name="connsiteX0" fmla="*/ 591651 w 779827"/>
                <a:gd name="connsiteY0" fmla="*/ 631030 h 738188"/>
                <a:gd name="connsiteX1" fmla="*/ 779827 w 779827"/>
                <a:gd name="connsiteY1" fmla="*/ 631030 h 738188"/>
                <a:gd name="connsiteX2" fmla="*/ 779827 w 779827"/>
                <a:gd name="connsiteY2" fmla="*/ 738188 h 738188"/>
                <a:gd name="connsiteX3" fmla="*/ 591651 w 779827"/>
                <a:gd name="connsiteY3" fmla="*/ 738188 h 738188"/>
                <a:gd name="connsiteX4" fmla="*/ 583407 w 779827"/>
                <a:gd name="connsiteY4" fmla="*/ 729944 h 738188"/>
                <a:gd name="connsiteX5" fmla="*/ 583407 w 779827"/>
                <a:gd name="connsiteY5" fmla="*/ 639274 h 738188"/>
                <a:gd name="connsiteX6" fmla="*/ 591651 w 779827"/>
                <a:gd name="connsiteY6" fmla="*/ 631030 h 738188"/>
                <a:gd name="connsiteX7" fmla="*/ 203507 w 779827"/>
                <a:gd name="connsiteY7" fmla="*/ 631030 h 738188"/>
                <a:gd name="connsiteX8" fmla="*/ 558493 w 779827"/>
                <a:gd name="connsiteY8" fmla="*/ 631030 h 738188"/>
                <a:gd name="connsiteX9" fmla="*/ 566737 w 779827"/>
                <a:gd name="connsiteY9" fmla="*/ 639274 h 738188"/>
                <a:gd name="connsiteX10" fmla="*/ 566737 w 779827"/>
                <a:gd name="connsiteY10" fmla="*/ 729944 h 738188"/>
                <a:gd name="connsiteX11" fmla="*/ 558493 w 779827"/>
                <a:gd name="connsiteY11" fmla="*/ 738188 h 738188"/>
                <a:gd name="connsiteX12" fmla="*/ 203507 w 779827"/>
                <a:gd name="connsiteY12" fmla="*/ 738188 h 738188"/>
                <a:gd name="connsiteX13" fmla="*/ 195263 w 779827"/>
                <a:gd name="connsiteY13" fmla="*/ 729944 h 738188"/>
                <a:gd name="connsiteX14" fmla="*/ 195263 w 779827"/>
                <a:gd name="connsiteY14" fmla="*/ 639274 h 738188"/>
                <a:gd name="connsiteX15" fmla="*/ 203507 w 779827"/>
                <a:gd name="connsiteY15" fmla="*/ 631030 h 738188"/>
                <a:gd name="connsiteX16" fmla="*/ 0 w 779827"/>
                <a:gd name="connsiteY16" fmla="*/ 631030 h 738188"/>
                <a:gd name="connsiteX17" fmla="*/ 170349 w 779827"/>
                <a:gd name="connsiteY17" fmla="*/ 631030 h 738188"/>
                <a:gd name="connsiteX18" fmla="*/ 178593 w 779827"/>
                <a:gd name="connsiteY18" fmla="*/ 639274 h 738188"/>
                <a:gd name="connsiteX19" fmla="*/ 178593 w 779827"/>
                <a:gd name="connsiteY19" fmla="*/ 729944 h 738188"/>
                <a:gd name="connsiteX20" fmla="*/ 170349 w 779827"/>
                <a:gd name="connsiteY20" fmla="*/ 738188 h 738188"/>
                <a:gd name="connsiteX21" fmla="*/ 0 w 779827"/>
                <a:gd name="connsiteY21" fmla="*/ 738188 h 738188"/>
                <a:gd name="connsiteX22" fmla="*/ 405914 w 779827"/>
                <a:gd name="connsiteY22" fmla="*/ 504824 h 738188"/>
                <a:gd name="connsiteX23" fmla="*/ 760900 w 779827"/>
                <a:gd name="connsiteY23" fmla="*/ 504824 h 738188"/>
                <a:gd name="connsiteX24" fmla="*/ 769144 w 779827"/>
                <a:gd name="connsiteY24" fmla="*/ 513068 h 738188"/>
                <a:gd name="connsiteX25" fmla="*/ 769144 w 779827"/>
                <a:gd name="connsiteY25" fmla="*/ 603738 h 738188"/>
                <a:gd name="connsiteX26" fmla="*/ 760900 w 779827"/>
                <a:gd name="connsiteY26" fmla="*/ 611982 h 738188"/>
                <a:gd name="connsiteX27" fmla="*/ 405914 w 779827"/>
                <a:gd name="connsiteY27" fmla="*/ 611982 h 738188"/>
                <a:gd name="connsiteX28" fmla="*/ 397670 w 779827"/>
                <a:gd name="connsiteY28" fmla="*/ 603738 h 738188"/>
                <a:gd name="connsiteX29" fmla="*/ 397670 w 779827"/>
                <a:gd name="connsiteY29" fmla="*/ 513068 h 738188"/>
                <a:gd name="connsiteX30" fmla="*/ 405914 w 779827"/>
                <a:gd name="connsiteY30" fmla="*/ 504824 h 738188"/>
                <a:gd name="connsiteX31" fmla="*/ 17770 w 779827"/>
                <a:gd name="connsiteY31" fmla="*/ 504824 h 738188"/>
                <a:gd name="connsiteX32" fmla="*/ 372756 w 779827"/>
                <a:gd name="connsiteY32" fmla="*/ 504824 h 738188"/>
                <a:gd name="connsiteX33" fmla="*/ 381000 w 779827"/>
                <a:gd name="connsiteY33" fmla="*/ 513068 h 738188"/>
                <a:gd name="connsiteX34" fmla="*/ 381000 w 779827"/>
                <a:gd name="connsiteY34" fmla="*/ 603738 h 738188"/>
                <a:gd name="connsiteX35" fmla="*/ 372756 w 779827"/>
                <a:gd name="connsiteY35" fmla="*/ 611982 h 738188"/>
                <a:gd name="connsiteX36" fmla="*/ 17770 w 779827"/>
                <a:gd name="connsiteY36" fmla="*/ 611982 h 738188"/>
                <a:gd name="connsiteX37" fmla="*/ 9526 w 779827"/>
                <a:gd name="connsiteY37" fmla="*/ 603738 h 738188"/>
                <a:gd name="connsiteX38" fmla="*/ 9526 w 779827"/>
                <a:gd name="connsiteY38" fmla="*/ 513068 h 738188"/>
                <a:gd name="connsiteX39" fmla="*/ 17770 w 779827"/>
                <a:gd name="connsiteY39" fmla="*/ 504824 h 738188"/>
                <a:gd name="connsiteX40" fmla="*/ 591651 w 779827"/>
                <a:gd name="connsiteY40" fmla="*/ 378618 h 738188"/>
                <a:gd name="connsiteX41" fmla="*/ 779827 w 779827"/>
                <a:gd name="connsiteY41" fmla="*/ 378618 h 738188"/>
                <a:gd name="connsiteX42" fmla="*/ 779827 w 779827"/>
                <a:gd name="connsiteY42" fmla="*/ 485776 h 738188"/>
                <a:gd name="connsiteX43" fmla="*/ 591651 w 779827"/>
                <a:gd name="connsiteY43" fmla="*/ 485776 h 738188"/>
                <a:gd name="connsiteX44" fmla="*/ 583407 w 779827"/>
                <a:gd name="connsiteY44" fmla="*/ 477532 h 738188"/>
                <a:gd name="connsiteX45" fmla="*/ 583407 w 779827"/>
                <a:gd name="connsiteY45" fmla="*/ 386862 h 738188"/>
                <a:gd name="connsiteX46" fmla="*/ 591651 w 779827"/>
                <a:gd name="connsiteY46" fmla="*/ 378618 h 738188"/>
                <a:gd name="connsiteX47" fmla="*/ 203507 w 779827"/>
                <a:gd name="connsiteY47" fmla="*/ 378618 h 738188"/>
                <a:gd name="connsiteX48" fmla="*/ 558493 w 779827"/>
                <a:gd name="connsiteY48" fmla="*/ 378618 h 738188"/>
                <a:gd name="connsiteX49" fmla="*/ 566737 w 779827"/>
                <a:gd name="connsiteY49" fmla="*/ 386862 h 738188"/>
                <a:gd name="connsiteX50" fmla="*/ 566737 w 779827"/>
                <a:gd name="connsiteY50" fmla="*/ 477532 h 738188"/>
                <a:gd name="connsiteX51" fmla="*/ 558493 w 779827"/>
                <a:gd name="connsiteY51" fmla="*/ 485776 h 738188"/>
                <a:gd name="connsiteX52" fmla="*/ 203507 w 779827"/>
                <a:gd name="connsiteY52" fmla="*/ 485776 h 738188"/>
                <a:gd name="connsiteX53" fmla="*/ 195263 w 779827"/>
                <a:gd name="connsiteY53" fmla="*/ 477532 h 738188"/>
                <a:gd name="connsiteX54" fmla="*/ 195263 w 779827"/>
                <a:gd name="connsiteY54" fmla="*/ 386862 h 738188"/>
                <a:gd name="connsiteX55" fmla="*/ 203507 w 779827"/>
                <a:gd name="connsiteY55" fmla="*/ 378618 h 738188"/>
                <a:gd name="connsiteX56" fmla="*/ 0 w 779827"/>
                <a:gd name="connsiteY56" fmla="*/ 378618 h 738188"/>
                <a:gd name="connsiteX57" fmla="*/ 170349 w 779827"/>
                <a:gd name="connsiteY57" fmla="*/ 378618 h 738188"/>
                <a:gd name="connsiteX58" fmla="*/ 178593 w 779827"/>
                <a:gd name="connsiteY58" fmla="*/ 386862 h 738188"/>
                <a:gd name="connsiteX59" fmla="*/ 178593 w 779827"/>
                <a:gd name="connsiteY59" fmla="*/ 477532 h 738188"/>
                <a:gd name="connsiteX60" fmla="*/ 170349 w 779827"/>
                <a:gd name="connsiteY60" fmla="*/ 485776 h 738188"/>
                <a:gd name="connsiteX61" fmla="*/ 0 w 779827"/>
                <a:gd name="connsiteY61" fmla="*/ 485776 h 738188"/>
                <a:gd name="connsiteX62" fmla="*/ 405914 w 779827"/>
                <a:gd name="connsiteY62" fmla="*/ 252412 h 738188"/>
                <a:gd name="connsiteX63" fmla="*/ 760900 w 779827"/>
                <a:gd name="connsiteY63" fmla="*/ 252412 h 738188"/>
                <a:gd name="connsiteX64" fmla="*/ 769144 w 779827"/>
                <a:gd name="connsiteY64" fmla="*/ 260656 h 738188"/>
                <a:gd name="connsiteX65" fmla="*/ 769144 w 779827"/>
                <a:gd name="connsiteY65" fmla="*/ 351326 h 738188"/>
                <a:gd name="connsiteX66" fmla="*/ 760900 w 779827"/>
                <a:gd name="connsiteY66" fmla="*/ 359570 h 738188"/>
                <a:gd name="connsiteX67" fmla="*/ 405914 w 779827"/>
                <a:gd name="connsiteY67" fmla="*/ 359570 h 738188"/>
                <a:gd name="connsiteX68" fmla="*/ 397670 w 779827"/>
                <a:gd name="connsiteY68" fmla="*/ 351326 h 738188"/>
                <a:gd name="connsiteX69" fmla="*/ 397670 w 779827"/>
                <a:gd name="connsiteY69" fmla="*/ 260656 h 738188"/>
                <a:gd name="connsiteX70" fmla="*/ 405914 w 779827"/>
                <a:gd name="connsiteY70" fmla="*/ 252412 h 738188"/>
                <a:gd name="connsiteX71" fmla="*/ 17770 w 779827"/>
                <a:gd name="connsiteY71" fmla="*/ 252412 h 738188"/>
                <a:gd name="connsiteX72" fmla="*/ 372756 w 779827"/>
                <a:gd name="connsiteY72" fmla="*/ 252412 h 738188"/>
                <a:gd name="connsiteX73" fmla="*/ 381000 w 779827"/>
                <a:gd name="connsiteY73" fmla="*/ 260656 h 738188"/>
                <a:gd name="connsiteX74" fmla="*/ 381000 w 779827"/>
                <a:gd name="connsiteY74" fmla="*/ 351326 h 738188"/>
                <a:gd name="connsiteX75" fmla="*/ 372756 w 779827"/>
                <a:gd name="connsiteY75" fmla="*/ 359570 h 738188"/>
                <a:gd name="connsiteX76" fmla="*/ 17770 w 779827"/>
                <a:gd name="connsiteY76" fmla="*/ 359570 h 738188"/>
                <a:gd name="connsiteX77" fmla="*/ 9526 w 779827"/>
                <a:gd name="connsiteY77" fmla="*/ 351326 h 738188"/>
                <a:gd name="connsiteX78" fmla="*/ 9526 w 779827"/>
                <a:gd name="connsiteY78" fmla="*/ 260656 h 738188"/>
                <a:gd name="connsiteX79" fmla="*/ 17770 w 779827"/>
                <a:gd name="connsiteY79" fmla="*/ 252412 h 738188"/>
                <a:gd name="connsiteX80" fmla="*/ 591651 w 779827"/>
                <a:gd name="connsiteY80" fmla="*/ 126206 h 738188"/>
                <a:gd name="connsiteX81" fmla="*/ 779827 w 779827"/>
                <a:gd name="connsiteY81" fmla="*/ 126206 h 738188"/>
                <a:gd name="connsiteX82" fmla="*/ 779827 w 779827"/>
                <a:gd name="connsiteY82" fmla="*/ 233364 h 738188"/>
                <a:gd name="connsiteX83" fmla="*/ 591651 w 779827"/>
                <a:gd name="connsiteY83" fmla="*/ 233364 h 738188"/>
                <a:gd name="connsiteX84" fmla="*/ 583407 w 779827"/>
                <a:gd name="connsiteY84" fmla="*/ 225120 h 738188"/>
                <a:gd name="connsiteX85" fmla="*/ 583407 w 779827"/>
                <a:gd name="connsiteY85" fmla="*/ 134450 h 738188"/>
                <a:gd name="connsiteX86" fmla="*/ 591651 w 779827"/>
                <a:gd name="connsiteY86" fmla="*/ 126206 h 738188"/>
                <a:gd name="connsiteX87" fmla="*/ 203507 w 779827"/>
                <a:gd name="connsiteY87" fmla="*/ 126206 h 738188"/>
                <a:gd name="connsiteX88" fmla="*/ 558493 w 779827"/>
                <a:gd name="connsiteY88" fmla="*/ 126206 h 738188"/>
                <a:gd name="connsiteX89" fmla="*/ 566737 w 779827"/>
                <a:gd name="connsiteY89" fmla="*/ 134450 h 738188"/>
                <a:gd name="connsiteX90" fmla="*/ 566737 w 779827"/>
                <a:gd name="connsiteY90" fmla="*/ 225120 h 738188"/>
                <a:gd name="connsiteX91" fmla="*/ 558493 w 779827"/>
                <a:gd name="connsiteY91" fmla="*/ 233364 h 738188"/>
                <a:gd name="connsiteX92" fmla="*/ 203507 w 779827"/>
                <a:gd name="connsiteY92" fmla="*/ 233364 h 738188"/>
                <a:gd name="connsiteX93" fmla="*/ 195263 w 779827"/>
                <a:gd name="connsiteY93" fmla="*/ 225120 h 738188"/>
                <a:gd name="connsiteX94" fmla="*/ 195263 w 779827"/>
                <a:gd name="connsiteY94" fmla="*/ 134450 h 738188"/>
                <a:gd name="connsiteX95" fmla="*/ 203507 w 779827"/>
                <a:gd name="connsiteY95" fmla="*/ 126206 h 738188"/>
                <a:gd name="connsiteX96" fmla="*/ 0 w 779827"/>
                <a:gd name="connsiteY96" fmla="*/ 126206 h 738188"/>
                <a:gd name="connsiteX97" fmla="*/ 170349 w 779827"/>
                <a:gd name="connsiteY97" fmla="*/ 126206 h 738188"/>
                <a:gd name="connsiteX98" fmla="*/ 178593 w 779827"/>
                <a:gd name="connsiteY98" fmla="*/ 134450 h 738188"/>
                <a:gd name="connsiteX99" fmla="*/ 178593 w 779827"/>
                <a:gd name="connsiteY99" fmla="*/ 225120 h 738188"/>
                <a:gd name="connsiteX100" fmla="*/ 170349 w 779827"/>
                <a:gd name="connsiteY100" fmla="*/ 233364 h 738188"/>
                <a:gd name="connsiteX101" fmla="*/ 0 w 779827"/>
                <a:gd name="connsiteY101" fmla="*/ 233364 h 738188"/>
                <a:gd name="connsiteX102" fmla="*/ 405914 w 779827"/>
                <a:gd name="connsiteY102" fmla="*/ 0 h 738188"/>
                <a:gd name="connsiteX103" fmla="*/ 760900 w 779827"/>
                <a:gd name="connsiteY103" fmla="*/ 0 h 738188"/>
                <a:gd name="connsiteX104" fmla="*/ 769144 w 779827"/>
                <a:gd name="connsiteY104" fmla="*/ 8244 h 738188"/>
                <a:gd name="connsiteX105" fmla="*/ 769144 w 779827"/>
                <a:gd name="connsiteY105" fmla="*/ 98914 h 738188"/>
                <a:gd name="connsiteX106" fmla="*/ 760900 w 779827"/>
                <a:gd name="connsiteY106" fmla="*/ 107158 h 738188"/>
                <a:gd name="connsiteX107" fmla="*/ 405914 w 779827"/>
                <a:gd name="connsiteY107" fmla="*/ 107158 h 738188"/>
                <a:gd name="connsiteX108" fmla="*/ 397670 w 779827"/>
                <a:gd name="connsiteY108" fmla="*/ 98914 h 738188"/>
                <a:gd name="connsiteX109" fmla="*/ 397670 w 779827"/>
                <a:gd name="connsiteY109" fmla="*/ 8244 h 738188"/>
                <a:gd name="connsiteX110" fmla="*/ 405914 w 779827"/>
                <a:gd name="connsiteY110" fmla="*/ 0 h 738188"/>
                <a:gd name="connsiteX111" fmla="*/ 17770 w 779827"/>
                <a:gd name="connsiteY111" fmla="*/ 0 h 738188"/>
                <a:gd name="connsiteX112" fmla="*/ 372756 w 779827"/>
                <a:gd name="connsiteY112" fmla="*/ 0 h 738188"/>
                <a:gd name="connsiteX113" fmla="*/ 381000 w 779827"/>
                <a:gd name="connsiteY113" fmla="*/ 8244 h 738188"/>
                <a:gd name="connsiteX114" fmla="*/ 381000 w 779827"/>
                <a:gd name="connsiteY114" fmla="*/ 98914 h 738188"/>
                <a:gd name="connsiteX115" fmla="*/ 372756 w 779827"/>
                <a:gd name="connsiteY115" fmla="*/ 107158 h 738188"/>
                <a:gd name="connsiteX116" fmla="*/ 17770 w 779827"/>
                <a:gd name="connsiteY116" fmla="*/ 107158 h 738188"/>
                <a:gd name="connsiteX117" fmla="*/ 9526 w 779827"/>
                <a:gd name="connsiteY117" fmla="*/ 98914 h 738188"/>
                <a:gd name="connsiteX118" fmla="*/ 9526 w 779827"/>
                <a:gd name="connsiteY118" fmla="*/ 8244 h 738188"/>
                <a:gd name="connsiteX119" fmla="*/ 17770 w 779827"/>
                <a:gd name="connsiteY119" fmla="*/ 0 h 738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779827" h="738188">
                  <a:moveTo>
                    <a:pt x="591651" y="631030"/>
                  </a:moveTo>
                  <a:lnTo>
                    <a:pt x="779827" y="631030"/>
                  </a:lnTo>
                  <a:lnTo>
                    <a:pt x="779827" y="738188"/>
                  </a:lnTo>
                  <a:lnTo>
                    <a:pt x="591651" y="738188"/>
                  </a:lnTo>
                  <a:cubicBezTo>
                    <a:pt x="587098" y="738188"/>
                    <a:pt x="583407" y="734497"/>
                    <a:pt x="583407" y="729944"/>
                  </a:cubicBezTo>
                  <a:lnTo>
                    <a:pt x="583407" y="639274"/>
                  </a:lnTo>
                  <a:cubicBezTo>
                    <a:pt x="583407" y="634721"/>
                    <a:pt x="587098" y="631030"/>
                    <a:pt x="591651" y="631030"/>
                  </a:cubicBezTo>
                  <a:close/>
                  <a:moveTo>
                    <a:pt x="203507" y="631030"/>
                  </a:moveTo>
                  <a:lnTo>
                    <a:pt x="558493" y="631030"/>
                  </a:lnTo>
                  <a:cubicBezTo>
                    <a:pt x="563046" y="631030"/>
                    <a:pt x="566737" y="634721"/>
                    <a:pt x="566737" y="639274"/>
                  </a:cubicBezTo>
                  <a:lnTo>
                    <a:pt x="566737" y="729944"/>
                  </a:lnTo>
                  <a:cubicBezTo>
                    <a:pt x="566737" y="734497"/>
                    <a:pt x="563046" y="738188"/>
                    <a:pt x="558493" y="738188"/>
                  </a:cubicBezTo>
                  <a:lnTo>
                    <a:pt x="203507" y="738188"/>
                  </a:lnTo>
                  <a:cubicBezTo>
                    <a:pt x="198954" y="738188"/>
                    <a:pt x="195263" y="734497"/>
                    <a:pt x="195263" y="729944"/>
                  </a:cubicBezTo>
                  <a:lnTo>
                    <a:pt x="195263" y="639274"/>
                  </a:lnTo>
                  <a:cubicBezTo>
                    <a:pt x="195263" y="634721"/>
                    <a:pt x="198954" y="631030"/>
                    <a:pt x="203507" y="631030"/>
                  </a:cubicBezTo>
                  <a:close/>
                  <a:moveTo>
                    <a:pt x="0" y="631030"/>
                  </a:moveTo>
                  <a:lnTo>
                    <a:pt x="170349" y="631030"/>
                  </a:lnTo>
                  <a:cubicBezTo>
                    <a:pt x="174902" y="631030"/>
                    <a:pt x="178593" y="634721"/>
                    <a:pt x="178593" y="639274"/>
                  </a:cubicBezTo>
                  <a:lnTo>
                    <a:pt x="178593" y="729944"/>
                  </a:lnTo>
                  <a:cubicBezTo>
                    <a:pt x="178593" y="734497"/>
                    <a:pt x="174902" y="738188"/>
                    <a:pt x="170349" y="738188"/>
                  </a:cubicBezTo>
                  <a:lnTo>
                    <a:pt x="0" y="738188"/>
                  </a:lnTo>
                  <a:close/>
                  <a:moveTo>
                    <a:pt x="405914" y="504824"/>
                  </a:moveTo>
                  <a:lnTo>
                    <a:pt x="760900" y="504824"/>
                  </a:lnTo>
                  <a:cubicBezTo>
                    <a:pt x="765453" y="504824"/>
                    <a:pt x="769144" y="508515"/>
                    <a:pt x="769144" y="513068"/>
                  </a:cubicBezTo>
                  <a:lnTo>
                    <a:pt x="769144" y="603738"/>
                  </a:lnTo>
                  <a:cubicBezTo>
                    <a:pt x="769144" y="608291"/>
                    <a:pt x="765453" y="611982"/>
                    <a:pt x="760900" y="611982"/>
                  </a:cubicBezTo>
                  <a:lnTo>
                    <a:pt x="405914" y="611982"/>
                  </a:lnTo>
                  <a:cubicBezTo>
                    <a:pt x="401361" y="611982"/>
                    <a:pt x="397670" y="608291"/>
                    <a:pt x="397670" y="603738"/>
                  </a:cubicBezTo>
                  <a:lnTo>
                    <a:pt x="397670" y="513068"/>
                  </a:lnTo>
                  <a:cubicBezTo>
                    <a:pt x="397670" y="508515"/>
                    <a:pt x="401361" y="504824"/>
                    <a:pt x="405914" y="504824"/>
                  </a:cubicBezTo>
                  <a:close/>
                  <a:moveTo>
                    <a:pt x="17770" y="504824"/>
                  </a:moveTo>
                  <a:lnTo>
                    <a:pt x="372756" y="504824"/>
                  </a:lnTo>
                  <a:cubicBezTo>
                    <a:pt x="377309" y="504824"/>
                    <a:pt x="381000" y="508515"/>
                    <a:pt x="381000" y="513068"/>
                  </a:cubicBezTo>
                  <a:lnTo>
                    <a:pt x="381000" y="603738"/>
                  </a:lnTo>
                  <a:cubicBezTo>
                    <a:pt x="381000" y="608291"/>
                    <a:pt x="377309" y="611982"/>
                    <a:pt x="372756" y="611982"/>
                  </a:cubicBezTo>
                  <a:lnTo>
                    <a:pt x="17770" y="611982"/>
                  </a:lnTo>
                  <a:cubicBezTo>
                    <a:pt x="13217" y="611982"/>
                    <a:pt x="9526" y="608291"/>
                    <a:pt x="9526" y="603738"/>
                  </a:cubicBezTo>
                  <a:lnTo>
                    <a:pt x="9526" y="513068"/>
                  </a:lnTo>
                  <a:cubicBezTo>
                    <a:pt x="9526" y="508515"/>
                    <a:pt x="13217" y="504824"/>
                    <a:pt x="17770" y="504824"/>
                  </a:cubicBezTo>
                  <a:close/>
                  <a:moveTo>
                    <a:pt x="591651" y="378618"/>
                  </a:moveTo>
                  <a:lnTo>
                    <a:pt x="779827" y="378618"/>
                  </a:lnTo>
                  <a:lnTo>
                    <a:pt x="779827" y="485776"/>
                  </a:lnTo>
                  <a:lnTo>
                    <a:pt x="591651" y="485776"/>
                  </a:lnTo>
                  <a:cubicBezTo>
                    <a:pt x="587098" y="485776"/>
                    <a:pt x="583407" y="482085"/>
                    <a:pt x="583407" y="477532"/>
                  </a:cubicBezTo>
                  <a:lnTo>
                    <a:pt x="583407" y="386862"/>
                  </a:lnTo>
                  <a:cubicBezTo>
                    <a:pt x="583407" y="382309"/>
                    <a:pt x="587098" y="378618"/>
                    <a:pt x="591651" y="378618"/>
                  </a:cubicBezTo>
                  <a:close/>
                  <a:moveTo>
                    <a:pt x="203507" y="378618"/>
                  </a:moveTo>
                  <a:lnTo>
                    <a:pt x="558493" y="378618"/>
                  </a:lnTo>
                  <a:cubicBezTo>
                    <a:pt x="563046" y="378618"/>
                    <a:pt x="566737" y="382309"/>
                    <a:pt x="566737" y="386862"/>
                  </a:cubicBezTo>
                  <a:lnTo>
                    <a:pt x="566737" y="477532"/>
                  </a:lnTo>
                  <a:cubicBezTo>
                    <a:pt x="566737" y="482085"/>
                    <a:pt x="563046" y="485776"/>
                    <a:pt x="558493" y="485776"/>
                  </a:cubicBezTo>
                  <a:lnTo>
                    <a:pt x="203507" y="485776"/>
                  </a:lnTo>
                  <a:cubicBezTo>
                    <a:pt x="198954" y="485776"/>
                    <a:pt x="195263" y="482085"/>
                    <a:pt x="195263" y="477532"/>
                  </a:cubicBezTo>
                  <a:lnTo>
                    <a:pt x="195263" y="386862"/>
                  </a:lnTo>
                  <a:cubicBezTo>
                    <a:pt x="195263" y="382309"/>
                    <a:pt x="198954" y="378618"/>
                    <a:pt x="203507" y="378618"/>
                  </a:cubicBezTo>
                  <a:close/>
                  <a:moveTo>
                    <a:pt x="0" y="378618"/>
                  </a:moveTo>
                  <a:lnTo>
                    <a:pt x="170349" y="378618"/>
                  </a:lnTo>
                  <a:cubicBezTo>
                    <a:pt x="174902" y="378618"/>
                    <a:pt x="178593" y="382309"/>
                    <a:pt x="178593" y="386862"/>
                  </a:cubicBezTo>
                  <a:lnTo>
                    <a:pt x="178593" y="477532"/>
                  </a:lnTo>
                  <a:cubicBezTo>
                    <a:pt x="178593" y="482085"/>
                    <a:pt x="174902" y="485776"/>
                    <a:pt x="170349" y="485776"/>
                  </a:cubicBezTo>
                  <a:lnTo>
                    <a:pt x="0" y="485776"/>
                  </a:lnTo>
                  <a:close/>
                  <a:moveTo>
                    <a:pt x="405914" y="252412"/>
                  </a:moveTo>
                  <a:lnTo>
                    <a:pt x="760900" y="252412"/>
                  </a:lnTo>
                  <a:cubicBezTo>
                    <a:pt x="765453" y="252412"/>
                    <a:pt x="769144" y="256103"/>
                    <a:pt x="769144" y="260656"/>
                  </a:cubicBezTo>
                  <a:lnTo>
                    <a:pt x="769144" y="351326"/>
                  </a:lnTo>
                  <a:cubicBezTo>
                    <a:pt x="769144" y="355879"/>
                    <a:pt x="765453" y="359570"/>
                    <a:pt x="760900" y="359570"/>
                  </a:cubicBezTo>
                  <a:lnTo>
                    <a:pt x="405914" y="359570"/>
                  </a:lnTo>
                  <a:cubicBezTo>
                    <a:pt x="401361" y="359570"/>
                    <a:pt x="397670" y="355879"/>
                    <a:pt x="397670" y="351326"/>
                  </a:cubicBezTo>
                  <a:lnTo>
                    <a:pt x="397670" y="260656"/>
                  </a:lnTo>
                  <a:cubicBezTo>
                    <a:pt x="397670" y="256103"/>
                    <a:pt x="401361" y="252412"/>
                    <a:pt x="405914" y="252412"/>
                  </a:cubicBezTo>
                  <a:close/>
                  <a:moveTo>
                    <a:pt x="17770" y="252412"/>
                  </a:moveTo>
                  <a:lnTo>
                    <a:pt x="372756" y="252412"/>
                  </a:lnTo>
                  <a:cubicBezTo>
                    <a:pt x="377309" y="252412"/>
                    <a:pt x="381000" y="256103"/>
                    <a:pt x="381000" y="260656"/>
                  </a:cubicBezTo>
                  <a:lnTo>
                    <a:pt x="381000" y="351326"/>
                  </a:lnTo>
                  <a:cubicBezTo>
                    <a:pt x="381000" y="355879"/>
                    <a:pt x="377309" y="359570"/>
                    <a:pt x="372756" y="359570"/>
                  </a:cubicBezTo>
                  <a:lnTo>
                    <a:pt x="17770" y="359570"/>
                  </a:lnTo>
                  <a:cubicBezTo>
                    <a:pt x="13217" y="359570"/>
                    <a:pt x="9526" y="355879"/>
                    <a:pt x="9526" y="351326"/>
                  </a:cubicBezTo>
                  <a:lnTo>
                    <a:pt x="9526" y="260656"/>
                  </a:lnTo>
                  <a:cubicBezTo>
                    <a:pt x="9526" y="256103"/>
                    <a:pt x="13217" y="252412"/>
                    <a:pt x="17770" y="252412"/>
                  </a:cubicBezTo>
                  <a:close/>
                  <a:moveTo>
                    <a:pt x="591651" y="126206"/>
                  </a:moveTo>
                  <a:lnTo>
                    <a:pt x="779827" y="126206"/>
                  </a:lnTo>
                  <a:lnTo>
                    <a:pt x="779827" y="233364"/>
                  </a:lnTo>
                  <a:lnTo>
                    <a:pt x="591651" y="233364"/>
                  </a:lnTo>
                  <a:cubicBezTo>
                    <a:pt x="587098" y="233364"/>
                    <a:pt x="583407" y="229673"/>
                    <a:pt x="583407" y="225120"/>
                  </a:cubicBezTo>
                  <a:lnTo>
                    <a:pt x="583407" y="134450"/>
                  </a:lnTo>
                  <a:cubicBezTo>
                    <a:pt x="583407" y="129897"/>
                    <a:pt x="587098" y="126206"/>
                    <a:pt x="591651" y="126206"/>
                  </a:cubicBezTo>
                  <a:close/>
                  <a:moveTo>
                    <a:pt x="203507" y="126206"/>
                  </a:moveTo>
                  <a:lnTo>
                    <a:pt x="558493" y="126206"/>
                  </a:lnTo>
                  <a:cubicBezTo>
                    <a:pt x="563046" y="126206"/>
                    <a:pt x="566737" y="129897"/>
                    <a:pt x="566737" y="134450"/>
                  </a:cubicBezTo>
                  <a:lnTo>
                    <a:pt x="566737" y="225120"/>
                  </a:lnTo>
                  <a:cubicBezTo>
                    <a:pt x="566737" y="229673"/>
                    <a:pt x="563046" y="233364"/>
                    <a:pt x="558493" y="233364"/>
                  </a:cubicBezTo>
                  <a:lnTo>
                    <a:pt x="203507" y="233364"/>
                  </a:lnTo>
                  <a:cubicBezTo>
                    <a:pt x="198954" y="233364"/>
                    <a:pt x="195263" y="229673"/>
                    <a:pt x="195263" y="225120"/>
                  </a:cubicBezTo>
                  <a:lnTo>
                    <a:pt x="195263" y="134450"/>
                  </a:lnTo>
                  <a:cubicBezTo>
                    <a:pt x="195263" y="129897"/>
                    <a:pt x="198954" y="126206"/>
                    <a:pt x="203507" y="126206"/>
                  </a:cubicBezTo>
                  <a:close/>
                  <a:moveTo>
                    <a:pt x="0" y="126206"/>
                  </a:moveTo>
                  <a:lnTo>
                    <a:pt x="170349" y="126206"/>
                  </a:lnTo>
                  <a:cubicBezTo>
                    <a:pt x="174902" y="126206"/>
                    <a:pt x="178593" y="129897"/>
                    <a:pt x="178593" y="134450"/>
                  </a:cubicBezTo>
                  <a:lnTo>
                    <a:pt x="178593" y="225120"/>
                  </a:lnTo>
                  <a:cubicBezTo>
                    <a:pt x="178593" y="229673"/>
                    <a:pt x="174902" y="233364"/>
                    <a:pt x="170349" y="233364"/>
                  </a:cubicBezTo>
                  <a:lnTo>
                    <a:pt x="0" y="233364"/>
                  </a:lnTo>
                  <a:close/>
                  <a:moveTo>
                    <a:pt x="405914" y="0"/>
                  </a:moveTo>
                  <a:lnTo>
                    <a:pt x="760900" y="0"/>
                  </a:lnTo>
                  <a:cubicBezTo>
                    <a:pt x="765453" y="0"/>
                    <a:pt x="769144" y="3691"/>
                    <a:pt x="769144" y="8244"/>
                  </a:cubicBezTo>
                  <a:lnTo>
                    <a:pt x="769144" y="98914"/>
                  </a:lnTo>
                  <a:cubicBezTo>
                    <a:pt x="769144" y="103467"/>
                    <a:pt x="765453" y="107158"/>
                    <a:pt x="760900" y="107158"/>
                  </a:cubicBezTo>
                  <a:lnTo>
                    <a:pt x="405914" y="107158"/>
                  </a:lnTo>
                  <a:cubicBezTo>
                    <a:pt x="401361" y="107158"/>
                    <a:pt x="397670" y="103467"/>
                    <a:pt x="397670" y="98914"/>
                  </a:cubicBezTo>
                  <a:lnTo>
                    <a:pt x="397670" y="8244"/>
                  </a:lnTo>
                  <a:cubicBezTo>
                    <a:pt x="397670" y="3691"/>
                    <a:pt x="401361" y="0"/>
                    <a:pt x="405914" y="0"/>
                  </a:cubicBezTo>
                  <a:close/>
                  <a:moveTo>
                    <a:pt x="17770" y="0"/>
                  </a:moveTo>
                  <a:lnTo>
                    <a:pt x="372756" y="0"/>
                  </a:lnTo>
                  <a:cubicBezTo>
                    <a:pt x="377309" y="0"/>
                    <a:pt x="381000" y="3691"/>
                    <a:pt x="381000" y="8244"/>
                  </a:cubicBezTo>
                  <a:lnTo>
                    <a:pt x="381000" y="98914"/>
                  </a:lnTo>
                  <a:cubicBezTo>
                    <a:pt x="381000" y="103467"/>
                    <a:pt x="377309" y="107158"/>
                    <a:pt x="372756" y="107158"/>
                  </a:cubicBezTo>
                  <a:lnTo>
                    <a:pt x="17770" y="107158"/>
                  </a:lnTo>
                  <a:cubicBezTo>
                    <a:pt x="13217" y="107158"/>
                    <a:pt x="9526" y="103467"/>
                    <a:pt x="9526" y="98914"/>
                  </a:cubicBezTo>
                  <a:lnTo>
                    <a:pt x="9526" y="8244"/>
                  </a:lnTo>
                  <a:cubicBezTo>
                    <a:pt x="9526" y="3691"/>
                    <a:pt x="13217" y="0"/>
                    <a:pt x="17770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FD3C2C2E-6908-46AA-B55A-DF1F61B63636}"/>
              </a:ext>
            </a:extLst>
          </p:cNvPr>
          <p:cNvGrpSpPr/>
          <p:nvPr/>
        </p:nvGrpSpPr>
        <p:grpSpPr>
          <a:xfrm>
            <a:off x="670525" y="2910588"/>
            <a:ext cx="1200870" cy="1169756"/>
            <a:chOff x="4106416" y="1209672"/>
            <a:chExt cx="779827" cy="759622"/>
          </a:xfrm>
        </p:grpSpPr>
        <p:sp>
          <p:nvSpPr>
            <p:cNvPr id="231" name="正方形/長方形 230">
              <a:extLst>
                <a:ext uri="{FF2B5EF4-FFF2-40B4-BE49-F238E27FC236}">
                  <a16:creationId xmlns:a16="http://schemas.microsoft.com/office/drawing/2014/main" id="{06B9FDFF-A878-4DEE-AA78-B9122D9AFDD2}"/>
                </a:ext>
              </a:extLst>
            </p:cNvPr>
            <p:cNvSpPr/>
            <p:nvPr/>
          </p:nvSpPr>
          <p:spPr>
            <a:xfrm>
              <a:off x="4106416" y="1209672"/>
              <a:ext cx="779827" cy="75962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BEA65DCB-28CE-45BB-8483-0F9175369D9A}"/>
                </a:ext>
              </a:extLst>
            </p:cNvPr>
            <p:cNvSpPr/>
            <p:nvPr/>
          </p:nvSpPr>
          <p:spPr>
            <a:xfrm>
              <a:off x="4106416" y="1219199"/>
              <a:ext cx="779827" cy="738188"/>
            </a:xfrm>
            <a:custGeom>
              <a:avLst/>
              <a:gdLst>
                <a:gd name="connsiteX0" fmla="*/ 591651 w 779827"/>
                <a:gd name="connsiteY0" fmla="*/ 631030 h 738188"/>
                <a:gd name="connsiteX1" fmla="*/ 779827 w 779827"/>
                <a:gd name="connsiteY1" fmla="*/ 631030 h 738188"/>
                <a:gd name="connsiteX2" fmla="*/ 779827 w 779827"/>
                <a:gd name="connsiteY2" fmla="*/ 738188 h 738188"/>
                <a:gd name="connsiteX3" fmla="*/ 591651 w 779827"/>
                <a:gd name="connsiteY3" fmla="*/ 738188 h 738188"/>
                <a:gd name="connsiteX4" fmla="*/ 583407 w 779827"/>
                <a:gd name="connsiteY4" fmla="*/ 729944 h 738188"/>
                <a:gd name="connsiteX5" fmla="*/ 583407 w 779827"/>
                <a:gd name="connsiteY5" fmla="*/ 639274 h 738188"/>
                <a:gd name="connsiteX6" fmla="*/ 591651 w 779827"/>
                <a:gd name="connsiteY6" fmla="*/ 631030 h 738188"/>
                <a:gd name="connsiteX7" fmla="*/ 203507 w 779827"/>
                <a:gd name="connsiteY7" fmla="*/ 631030 h 738188"/>
                <a:gd name="connsiteX8" fmla="*/ 558493 w 779827"/>
                <a:gd name="connsiteY8" fmla="*/ 631030 h 738188"/>
                <a:gd name="connsiteX9" fmla="*/ 566737 w 779827"/>
                <a:gd name="connsiteY9" fmla="*/ 639274 h 738188"/>
                <a:gd name="connsiteX10" fmla="*/ 566737 w 779827"/>
                <a:gd name="connsiteY10" fmla="*/ 729944 h 738188"/>
                <a:gd name="connsiteX11" fmla="*/ 558493 w 779827"/>
                <a:gd name="connsiteY11" fmla="*/ 738188 h 738188"/>
                <a:gd name="connsiteX12" fmla="*/ 203507 w 779827"/>
                <a:gd name="connsiteY12" fmla="*/ 738188 h 738188"/>
                <a:gd name="connsiteX13" fmla="*/ 195263 w 779827"/>
                <a:gd name="connsiteY13" fmla="*/ 729944 h 738188"/>
                <a:gd name="connsiteX14" fmla="*/ 195263 w 779827"/>
                <a:gd name="connsiteY14" fmla="*/ 639274 h 738188"/>
                <a:gd name="connsiteX15" fmla="*/ 203507 w 779827"/>
                <a:gd name="connsiteY15" fmla="*/ 631030 h 738188"/>
                <a:gd name="connsiteX16" fmla="*/ 0 w 779827"/>
                <a:gd name="connsiteY16" fmla="*/ 631030 h 738188"/>
                <a:gd name="connsiteX17" fmla="*/ 170349 w 779827"/>
                <a:gd name="connsiteY17" fmla="*/ 631030 h 738188"/>
                <a:gd name="connsiteX18" fmla="*/ 178593 w 779827"/>
                <a:gd name="connsiteY18" fmla="*/ 639274 h 738188"/>
                <a:gd name="connsiteX19" fmla="*/ 178593 w 779827"/>
                <a:gd name="connsiteY19" fmla="*/ 729944 h 738188"/>
                <a:gd name="connsiteX20" fmla="*/ 170349 w 779827"/>
                <a:gd name="connsiteY20" fmla="*/ 738188 h 738188"/>
                <a:gd name="connsiteX21" fmla="*/ 0 w 779827"/>
                <a:gd name="connsiteY21" fmla="*/ 738188 h 738188"/>
                <a:gd name="connsiteX22" fmla="*/ 405914 w 779827"/>
                <a:gd name="connsiteY22" fmla="*/ 504824 h 738188"/>
                <a:gd name="connsiteX23" fmla="*/ 760900 w 779827"/>
                <a:gd name="connsiteY23" fmla="*/ 504824 h 738188"/>
                <a:gd name="connsiteX24" fmla="*/ 769144 w 779827"/>
                <a:gd name="connsiteY24" fmla="*/ 513068 h 738188"/>
                <a:gd name="connsiteX25" fmla="*/ 769144 w 779827"/>
                <a:gd name="connsiteY25" fmla="*/ 603738 h 738188"/>
                <a:gd name="connsiteX26" fmla="*/ 760900 w 779827"/>
                <a:gd name="connsiteY26" fmla="*/ 611982 h 738188"/>
                <a:gd name="connsiteX27" fmla="*/ 405914 w 779827"/>
                <a:gd name="connsiteY27" fmla="*/ 611982 h 738188"/>
                <a:gd name="connsiteX28" fmla="*/ 397670 w 779827"/>
                <a:gd name="connsiteY28" fmla="*/ 603738 h 738188"/>
                <a:gd name="connsiteX29" fmla="*/ 397670 w 779827"/>
                <a:gd name="connsiteY29" fmla="*/ 513068 h 738188"/>
                <a:gd name="connsiteX30" fmla="*/ 405914 w 779827"/>
                <a:gd name="connsiteY30" fmla="*/ 504824 h 738188"/>
                <a:gd name="connsiteX31" fmla="*/ 17770 w 779827"/>
                <a:gd name="connsiteY31" fmla="*/ 504824 h 738188"/>
                <a:gd name="connsiteX32" fmla="*/ 372756 w 779827"/>
                <a:gd name="connsiteY32" fmla="*/ 504824 h 738188"/>
                <a:gd name="connsiteX33" fmla="*/ 381000 w 779827"/>
                <a:gd name="connsiteY33" fmla="*/ 513068 h 738188"/>
                <a:gd name="connsiteX34" fmla="*/ 381000 w 779827"/>
                <a:gd name="connsiteY34" fmla="*/ 603738 h 738188"/>
                <a:gd name="connsiteX35" fmla="*/ 372756 w 779827"/>
                <a:gd name="connsiteY35" fmla="*/ 611982 h 738188"/>
                <a:gd name="connsiteX36" fmla="*/ 17770 w 779827"/>
                <a:gd name="connsiteY36" fmla="*/ 611982 h 738188"/>
                <a:gd name="connsiteX37" fmla="*/ 9526 w 779827"/>
                <a:gd name="connsiteY37" fmla="*/ 603738 h 738188"/>
                <a:gd name="connsiteX38" fmla="*/ 9526 w 779827"/>
                <a:gd name="connsiteY38" fmla="*/ 513068 h 738188"/>
                <a:gd name="connsiteX39" fmla="*/ 17770 w 779827"/>
                <a:gd name="connsiteY39" fmla="*/ 504824 h 738188"/>
                <a:gd name="connsiteX40" fmla="*/ 591651 w 779827"/>
                <a:gd name="connsiteY40" fmla="*/ 378618 h 738188"/>
                <a:gd name="connsiteX41" fmla="*/ 779827 w 779827"/>
                <a:gd name="connsiteY41" fmla="*/ 378618 h 738188"/>
                <a:gd name="connsiteX42" fmla="*/ 779827 w 779827"/>
                <a:gd name="connsiteY42" fmla="*/ 485776 h 738188"/>
                <a:gd name="connsiteX43" fmla="*/ 591651 w 779827"/>
                <a:gd name="connsiteY43" fmla="*/ 485776 h 738188"/>
                <a:gd name="connsiteX44" fmla="*/ 583407 w 779827"/>
                <a:gd name="connsiteY44" fmla="*/ 477532 h 738188"/>
                <a:gd name="connsiteX45" fmla="*/ 583407 w 779827"/>
                <a:gd name="connsiteY45" fmla="*/ 386862 h 738188"/>
                <a:gd name="connsiteX46" fmla="*/ 591651 w 779827"/>
                <a:gd name="connsiteY46" fmla="*/ 378618 h 738188"/>
                <a:gd name="connsiteX47" fmla="*/ 203507 w 779827"/>
                <a:gd name="connsiteY47" fmla="*/ 378618 h 738188"/>
                <a:gd name="connsiteX48" fmla="*/ 558493 w 779827"/>
                <a:gd name="connsiteY48" fmla="*/ 378618 h 738188"/>
                <a:gd name="connsiteX49" fmla="*/ 566737 w 779827"/>
                <a:gd name="connsiteY49" fmla="*/ 386862 h 738188"/>
                <a:gd name="connsiteX50" fmla="*/ 566737 w 779827"/>
                <a:gd name="connsiteY50" fmla="*/ 477532 h 738188"/>
                <a:gd name="connsiteX51" fmla="*/ 558493 w 779827"/>
                <a:gd name="connsiteY51" fmla="*/ 485776 h 738188"/>
                <a:gd name="connsiteX52" fmla="*/ 203507 w 779827"/>
                <a:gd name="connsiteY52" fmla="*/ 485776 h 738188"/>
                <a:gd name="connsiteX53" fmla="*/ 195263 w 779827"/>
                <a:gd name="connsiteY53" fmla="*/ 477532 h 738188"/>
                <a:gd name="connsiteX54" fmla="*/ 195263 w 779827"/>
                <a:gd name="connsiteY54" fmla="*/ 386862 h 738188"/>
                <a:gd name="connsiteX55" fmla="*/ 203507 w 779827"/>
                <a:gd name="connsiteY55" fmla="*/ 378618 h 738188"/>
                <a:gd name="connsiteX56" fmla="*/ 0 w 779827"/>
                <a:gd name="connsiteY56" fmla="*/ 378618 h 738188"/>
                <a:gd name="connsiteX57" fmla="*/ 170349 w 779827"/>
                <a:gd name="connsiteY57" fmla="*/ 378618 h 738188"/>
                <a:gd name="connsiteX58" fmla="*/ 178593 w 779827"/>
                <a:gd name="connsiteY58" fmla="*/ 386862 h 738188"/>
                <a:gd name="connsiteX59" fmla="*/ 178593 w 779827"/>
                <a:gd name="connsiteY59" fmla="*/ 477532 h 738188"/>
                <a:gd name="connsiteX60" fmla="*/ 170349 w 779827"/>
                <a:gd name="connsiteY60" fmla="*/ 485776 h 738188"/>
                <a:gd name="connsiteX61" fmla="*/ 0 w 779827"/>
                <a:gd name="connsiteY61" fmla="*/ 485776 h 738188"/>
                <a:gd name="connsiteX62" fmla="*/ 405914 w 779827"/>
                <a:gd name="connsiteY62" fmla="*/ 252412 h 738188"/>
                <a:gd name="connsiteX63" fmla="*/ 760900 w 779827"/>
                <a:gd name="connsiteY63" fmla="*/ 252412 h 738188"/>
                <a:gd name="connsiteX64" fmla="*/ 769144 w 779827"/>
                <a:gd name="connsiteY64" fmla="*/ 260656 h 738188"/>
                <a:gd name="connsiteX65" fmla="*/ 769144 w 779827"/>
                <a:gd name="connsiteY65" fmla="*/ 351326 h 738188"/>
                <a:gd name="connsiteX66" fmla="*/ 760900 w 779827"/>
                <a:gd name="connsiteY66" fmla="*/ 359570 h 738188"/>
                <a:gd name="connsiteX67" fmla="*/ 405914 w 779827"/>
                <a:gd name="connsiteY67" fmla="*/ 359570 h 738188"/>
                <a:gd name="connsiteX68" fmla="*/ 397670 w 779827"/>
                <a:gd name="connsiteY68" fmla="*/ 351326 h 738188"/>
                <a:gd name="connsiteX69" fmla="*/ 397670 w 779827"/>
                <a:gd name="connsiteY69" fmla="*/ 260656 h 738188"/>
                <a:gd name="connsiteX70" fmla="*/ 405914 w 779827"/>
                <a:gd name="connsiteY70" fmla="*/ 252412 h 738188"/>
                <a:gd name="connsiteX71" fmla="*/ 17770 w 779827"/>
                <a:gd name="connsiteY71" fmla="*/ 252412 h 738188"/>
                <a:gd name="connsiteX72" fmla="*/ 372756 w 779827"/>
                <a:gd name="connsiteY72" fmla="*/ 252412 h 738188"/>
                <a:gd name="connsiteX73" fmla="*/ 381000 w 779827"/>
                <a:gd name="connsiteY73" fmla="*/ 260656 h 738188"/>
                <a:gd name="connsiteX74" fmla="*/ 381000 w 779827"/>
                <a:gd name="connsiteY74" fmla="*/ 351326 h 738188"/>
                <a:gd name="connsiteX75" fmla="*/ 372756 w 779827"/>
                <a:gd name="connsiteY75" fmla="*/ 359570 h 738188"/>
                <a:gd name="connsiteX76" fmla="*/ 17770 w 779827"/>
                <a:gd name="connsiteY76" fmla="*/ 359570 h 738188"/>
                <a:gd name="connsiteX77" fmla="*/ 9526 w 779827"/>
                <a:gd name="connsiteY77" fmla="*/ 351326 h 738188"/>
                <a:gd name="connsiteX78" fmla="*/ 9526 w 779827"/>
                <a:gd name="connsiteY78" fmla="*/ 260656 h 738188"/>
                <a:gd name="connsiteX79" fmla="*/ 17770 w 779827"/>
                <a:gd name="connsiteY79" fmla="*/ 252412 h 738188"/>
                <a:gd name="connsiteX80" fmla="*/ 591651 w 779827"/>
                <a:gd name="connsiteY80" fmla="*/ 126206 h 738188"/>
                <a:gd name="connsiteX81" fmla="*/ 779827 w 779827"/>
                <a:gd name="connsiteY81" fmla="*/ 126206 h 738188"/>
                <a:gd name="connsiteX82" fmla="*/ 779827 w 779827"/>
                <a:gd name="connsiteY82" fmla="*/ 233364 h 738188"/>
                <a:gd name="connsiteX83" fmla="*/ 591651 w 779827"/>
                <a:gd name="connsiteY83" fmla="*/ 233364 h 738188"/>
                <a:gd name="connsiteX84" fmla="*/ 583407 w 779827"/>
                <a:gd name="connsiteY84" fmla="*/ 225120 h 738188"/>
                <a:gd name="connsiteX85" fmla="*/ 583407 w 779827"/>
                <a:gd name="connsiteY85" fmla="*/ 134450 h 738188"/>
                <a:gd name="connsiteX86" fmla="*/ 591651 w 779827"/>
                <a:gd name="connsiteY86" fmla="*/ 126206 h 738188"/>
                <a:gd name="connsiteX87" fmla="*/ 203507 w 779827"/>
                <a:gd name="connsiteY87" fmla="*/ 126206 h 738188"/>
                <a:gd name="connsiteX88" fmla="*/ 558493 w 779827"/>
                <a:gd name="connsiteY88" fmla="*/ 126206 h 738188"/>
                <a:gd name="connsiteX89" fmla="*/ 566737 w 779827"/>
                <a:gd name="connsiteY89" fmla="*/ 134450 h 738188"/>
                <a:gd name="connsiteX90" fmla="*/ 566737 w 779827"/>
                <a:gd name="connsiteY90" fmla="*/ 225120 h 738188"/>
                <a:gd name="connsiteX91" fmla="*/ 558493 w 779827"/>
                <a:gd name="connsiteY91" fmla="*/ 233364 h 738188"/>
                <a:gd name="connsiteX92" fmla="*/ 203507 w 779827"/>
                <a:gd name="connsiteY92" fmla="*/ 233364 h 738188"/>
                <a:gd name="connsiteX93" fmla="*/ 195263 w 779827"/>
                <a:gd name="connsiteY93" fmla="*/ 225120 h 738188"/>
                <a:gd name="connsiteX94" fmla="*/ 195263 w 779827"/>
                <a:gd name="connsiteY94" fmla="*/ 134450 h 738188"/>
                <a:gd name="connsiteX95" fmla="*/ 203507 w 779827"/>
                <a:gd name="connsiteY95" fmla="*/ 126206 h 738188"/>
                <a:gd name="connsiteX96" fmla="*/ 0 w 779827"/>
                <a:gd name="connsiteY96" fmla="*/ 126206 h 738188"/>
                <a:gd name="connsiteX97" fmla="*/ 170349 w 779827"/>
                <a:gd name="connsiteY97" fmla="*/ 126206 h 738188"/>
                <a:gd name="connsiteX98" fmla="*/ 178593 w 779827"/>
                <a:gd name="connsiteY98" fmla="*/ 134450 h 738188"/>
                <a:gd name="connsiteX99" fmla="*/ 178593 w 779827"/>
                <a:gd name="connsiteY99" fmla="*/ 225120 h 738188"/>
                <a:gd name="connsiteX100" fmla="*/ 170349 w 779827"/>
                <a:gd name="connsiteY100" fmla="*/ 233364 h 738188"/>
                <a:gd name="connsiteX101" fmla="*/ 0 w 779827"/>
                <a:gd name="connsiteY101" fmla="*/ 233364 h 738188"/>
                <a:gd name="connsiteX102" fmla="*/ 405914 w 779827"/>
                <a:gd name="connsiteY102" fmla="*/ 0 h 738188"/>
                <a:gd name="connsiteX103" fmla="*/ 760900 w 779827"/>
                <a:gd name="connsiteY103" fmla="*/ 0 h 738188"/>
                <a:gd name="connsiteX104" fmla="*/ 769144 w 779827"/>
                <a:gd name="connsiteY104" fmla="*/ 8244 h 738188"/>
                <a:gd name="connsiteX105" fmla="*/ 769144 w 779827"/>
                <a:gd name="connsiteY105" fmla="*/ 98914 h 738188"/>
                <a:gd name="connsiteX106" fmla="*/ 760900 w 779827"/>
                <a:gd name="connsiteY106" fmla="*/ 107158 h 738188"/>
                <a:gd name="connsiteX107" fmla="*/ 405914 w 779827"/>
                <a:gd name="connsiteY107" fmla="*/ 107158 h 738188"/>
                <a:gd name="connsiteX108" fmla="*/ 397670 w 779827"/>
                <a:gd name="connsiteY108" fmla="*/ 98914 h 738188"/>
                <a:gd name="connsiteX109" fmla="*/ 397670 w 779827"/>
                <a:gd name="connsiteY109" fmla="*/ 8244 h 738188"/>
                <a:gd name="connsiteX110" fmla="*/ 405914 w 779827"/>
                <a:gd name="connsiteY110" fmla="*/ 0 h 738188"/>
                <a:gd name="connsiteX111" fmla="*/ 17770 w 779827"/>
                <a:gd name="connsiteY111" fmla="*/ 0 h 738188"/>
                <a:gd name="connsiteX112" fmla="*/ 372756 w 779827"/>
                <a:gd name="connsiteY112" fmla="*/ 0 h 738188"/>
                <a:gd name="connsiteX113" fmla="*/ 381000 w 779827"/>
                <a:gd name="connsiteY113" fmla="*/ 8244 h 738188"/>
                <a:gd name="connsiteX114" fmla="*/ 381000 w 779827"/>
                <a:gd name="connsiteY114" fmla="*/ 98914 h 738188"/>
                <a:gd name="connsiteX115" fmla="*/ 372756 w 779827"/>
                <a:gd name="connsiteY115" fmla="*/ 107158 h 738188"/>
                <a:gd name="connsiteX116" fmla="*/ 17770 w 779827"/>
                <a:gd name="connsiteY116" fmla="*/ 107158 h 738188"/>
                <a:gd name="connsiteX117" fmla="*/ 9526 w 779827"/>
                <a:gd name="connsiteY117" fmla="*/ 98914 h 738188"/>
                <a:gd name="connsiteX118" fmla="*/ 9526 w 779827"/>
                <a:gd name="connsiteY118" fmla="*/ 8244 h 738188"/>
                <a:gd name="connsiteX119" fmla="*/ 17770 w 779827"/>
                <a:gd name="connsiteY119" fmla="*/ 0 h 738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779827" h="738188">
                  <a:moveTo>
                    <a:pt x="591651" y="631030"/>
                  </a:moveTo>
                  <a:lnTo>
                    <a:pt x="779827" y="631030"/>
                  </a:lnTo>
                  <a:lnTo>
                    <a:pt x="779827" y="738188"/>
                  </a:lnTo>
                  <a:lnTo>
                    <a:pt x="591651" y="738188"/>
                  </a:lnTo>
                  <a:cubicBezTo>
                    <a:pt x="587098" y="738188"/>
                    <a:pt x="583407" y="734497"/>
                    <a:pt x="583407" y="729944"/>
                  </a:cubicBezTo>
                  <a:lnTo>
                    <a:pt x="583407" y="639274"/>
                  </a:lnTo>
                  <a:cubicBezTo>
                    <a:pt x="583407" y="634721"/>
                    <a:pt x="587098" y="631030"/>
                    <a:pt x="591651" y="631030"/>
                  </a:cubicBezTo>
                  <a:close/>
                  <a:moveTo>
                    <a:pt x="203507" y="631030"/>
                  </a:moveTo>
                  <a:lnTo>
                    <a:pt x="558493" y="631030"/>
                  </a:lnTo>
                  <a:cubicBezTo>
                    <a:pt x="563046" y="631030"/>
                    <a:pt x="566737" y="634721"/>
                    <a:pt x="566737" y="639274"/>
                  </a:cubicBezTo>
                  <a:lnTo>
                    <a:pt x="566737" y="729944"/>
                  </a:lnTo>
                  <a:cubicBezTo>
                    <a:pt x="566737" y="734497"/>
                    <a:pt x="563046" y="738188"/>
                    <a:pt x="558493" y="738188"/>
                  </a:cubicBezTo>
                  <a:lnTo>
                    <a:pt x="203507" y="738188"/>
                  </a:lnTo>
                  <a:cubicBezTo>
                    <a:pt x="198954" y="738188"/>
                    <a:pt x="195263" y="734497"/>
                    <a:pt x="195263" y="729944"/>
                  </a:cubicBezTo>
                  <a:lnTo>
                    <a:pt x="195263" y="639274"/>
                  </a:lnTo>
                  <a:cubicBezTo>
                    <a:pt x="195263" y="634721"/>
                    <a:pt x="198954" y="631030"/>
                    <a:pt x="203507" y="631030"/>
                  </a:cubicBezTo>
                  <a:close/>
                  <a:moveTo>
                    <a:pt x="0" y="631030"/>
                  </a:moveTo>
                  <a:lnTo>
                    <a:pt x="170349" y="631030"/>
                  </a:lnTo>
                  <a:cubicBezTo>
                    <a:pt x="174902" y="631030"/>
                    <a:pt x="178593" y="634721"/>
                    <a:pt x="178593" y="639274"/>
                  </a:cubicBezTo>
                  <a:lnTo>
                    <a:pt x="178593" y="729944"/>
                  </a:lnTo>
                  <a:cubicBezTo>
                    <a:pt x="178593" y="734497"/>
                    <a:pt x="174902" y="738188"/>
                    <a:pt x="170349" y="738188"/>
                  </a:cubicBezTo>
                  <a:lnTo>
                    <a:pt x="0" y="738188"/>
                  </a:lnTo>
                  <a:close/>
                  <a:moveTo>
                    <a:pt x="405914" y="504824"/>
                  </a:moveTo>
                  <a:lnTo>
                    <a:pt x="760900" y="504824"/>
                  </a:lnTo>
                  <a:cubicBezTo>
                    <a:pt x="765453" y="504824"/>
                    <a:pt x="769144" y="508515"/>
                    <a:pt x="769144" y="513068"/>
                  </a:cubicBezTo>
                  <a:lnTo>
                    <a:pt x="769144" y="603738"/>
                  </a:lnTo>
                  <a:cubicBezTo>
                    <a:pt x="769144" y="608291"/>
                    <a:pt x="765453" y="611982"/>
                    <a:pt x="760900" y="611982"/>
                  </a:cubicBezTo>
                  <a:lnTo>
                    <a:pt x="405914" y="611982"/>
                  </a:lnTo>
                  <a:cubicBezTo>
                    <a:pt x="401361" y="611982"/>
                    <a:pt x="397670" y="608291"/>
                    <a:pt x="397670" y="603738"/>
                  </a:cubicBezTo>
                  <a:lnTo>
                    <a:pt x="397670" y="513068"/>
                  </a:lnTo>
                  <a:cubicBezTo>
                    <a:pt x="397670" y="508515"/>
                    <a:pt x="401361" y="504824"/>
                    <a:pt x="405914" y="504824"/>
                  </a:cubicBezTo>
                  <a:close/>
                  <a:moveTo>
                    <a:pt x="17770" y="504824"/>
                  </a:moveTo>
                  <a:lnTo>
                    <a:pt x="372756" y="504824"/>
                  </a:lnTo>
                  <a:cubicBezTo>
                    <a:pt x="377309" y="504824"/>
                    <a:pt x="381000" y="508515"/>
                    <a:pt x="381000" y="513068"/>
                  </a:cubicBezTo>
                  <a:lnTo>
                    <a:pt x="381000" y="603738"/>
                  </a:lnTo>
                  <a:cubicBezTo>
                    <a:pt x="381000" y="608291"/>
                    <a:pt x="377309" y="611982"/>
                    <a:pt x="372756" y="611982"/>
                  </a:cubicBezTo>
                  <a:lnTo>
                    <a:pt x="17770" y="611982"/>
                  </a:lnTo>
                  <a:cubicBezTo>
                    <a:pt x="13217" y="611982"/>
                    <a:pt x="9526" y="608291"/>
                    <a:pt x="9526" y="603738"/>
                  </a:cubicBezTo>
                  <a:lnTo>
                    <a:pt x="9526" y="513068"/>
                  </a:lnTo>
                  <a:cubicBezTo>
                    <a:pt x="9526" y="508515"/>
                    <a:pt x="13217" y="504824"/>
                    <a:pt x="17770" y="504824"/>
                  </a:cubicBezTo>
                  <a:close/>
                  <a:moveTo>
                    <a:pt x="591651" y="378618"/>
                  </a:moveTo>
                  <a:lnTo>
                    <a:pt x="779827" y="378618"/>
                  </a:lnTo>
                  <a:lnTo>
                    <a:pt x="779827" y="485776"/>
                  </a:lnTo>
                  <a:lnTo>
                    <a:pt x="591651" y="485776"/>
                  </a:lnTo>
                  <a:cubicBezTo>
                    <a:pt x="587098" y="485776"/>
                    <a:pt x="583407" y="482085"/>
                    <a:pt x="583407" y="477532"/>
                  </a:cubicBezTo>
                  <a:lnTo>
                    <a:pt x="583407" y="386862"/>
                  </a:lnTo>
                  <a:cubicBezTo>
                    <a:pt x="583407" y="382309"/>
                    <a:pt x="587098" y="378618"/>
                    <a:pt x="591651" y="378618"/>
                  </a:cubicBezTo>
                  <a:close/>
                  <a:moveTo>
                    <a:pt x="203507" y="378618"/>
                  </a:moveTo>
                  <a:lnTo>
                    <a:pt x="558493" y="378618"/>
                  </a:lnTo>
                  <a:cubicBezTo>
                    <a:pt x="563046" y="378618"/>
                    <a:pt x="566737" y="382309"/>
                    <a:pt x="566737" y="386862"/>
                  </a:cubicBezTo>
                  <a:lnTo>
                    <a:pt x="566737" y="477532"/>
                  </a:lnTo>
                  <a:cubicBezTo>
                    <a:pt x="566737" y="482085"/>
                    <a:pt x="563046" y="485776"/>
                    <a:pt x="558493" y="485776"/>
                  </a:cubicBezTo>
                  <a:lnTo>
                    <a:pt x="203507" y="485776"/>
                  </a:lnTo>
                  <a:cubicBezTo>
                    <a:pt x="198954" y="485776"/>
                    <a:pt x="195263" y="482085"/>
                    <a:pt x="195263" y="477532"/>
                  </a:cubicBezTo>
                  <a:lnTo>
                    <a:pt x="195263" y="386862"/>
                  </a:lnTo>
                  <a:cubicBezTo>
                    <a:pt x="195263" y="382309"/>
                    <a:pt x="198954" y="378618"/>
                    <a:pt x="203507" y="378618"/>
                  </a:cubicBezTo>
                  <a:close/>
                  <a:moveTo>
                    <a:pt x="0" y="378618"/>
                  </a:moveTo>
                  <a:lnTo>
                    <a:pt x="170349" y="378618"/>
                  </a:lnTo>
                  <a:cubicBezTo>
                    <a:pt x="174902" y="378618"/>
                    <a:pt x="178593" y="382309"/>
                    <a:pt x="178593" y="386862"/>
                  </a:cubicBezTo>
                  <a:lnTo>
                    <a:pt x="178593" y="477532"/>
                  </a:lnTo>
                  <a:cubicBezTo>
                    <a:pt x="178593" y="482085"/>
                    <a:pt x="174902" y="485776"/>
                    <a:pt x="170349" y="485776"/>
                  </a:cubicBezTo>
                  <a:lnTo>
                    <a:pt x="0" y="485776"/>
                  </a:lnTo>
                  <a:close/>
                  <a:moveTo>
                    <a:pt x="405914" y="252412"/>
                  </a:moveTo>
                  <a:lnTo>
                    <a:pt x="760900" y="252412"/>
                  </a:lnTo>
                  <a:cubicBezTo>
                    <a:pt x="765453" y="252412"/>
                    <a:pt x="769144" y="256103"/>
                    <a:pt x="769144" y="260656"/>
                  </a:cubicBezTo>
                  <a:lnTo>
                    <a:pt x="769144" y="351326"/>
                  </a:lnTo>
                  <a:cubicBezTo>
                    <a:pt x="769144" y="355879"/>
                    <a:pt x="765453" y="359570"/>
                    <a:pt x="760900" y="359570"/>
                  </a:cubicBezTo>
                  <a:lnTo>
                    <a:pt x="405914" y="359570"/>
                  </a:lnTo>
                  <a:cubicBezTo>
                    <a:pt x="401361" y="359570"/>
                    <a:pt x="397670" y="355879"/>
                    <a:pt x="397670" y="351326"/>
                  </a:cubicBezTo>
                  <a:lnTo>
                    <a:pt x="397670" y="260656"/>
                  </a:lnTo>
                  <a:cubicBezTo>
                    <a:pt x="397670" y="256103"/>
                    <a:pt x="401361" y="252412"/>
                    <a:pt x="405914" y="252412"/>
                  </a:cubicBezTo>
                  <a:close/>
                  <a:moveTo>
                    <a:pt x="17770" y="252412"/>
                  </a:moveTo>
                  <a:lnTo>
                    <a:pt x="372756" y="252412"/>
                  </a:lnTo>
                  <a:cubicBezTo>
                    <a:pt x="377309" y="252412"/>
                    <a:pt x="381000" y="256103"/>
                    <a:pt x="381000" y="260656"/>
                  </a:cubicBezTo>
                  <a:lnTo>
                    <a:pt x="381000" y="351326"/>
                  </a:lnTo>
                  <a:cubicBezTo>
                    <a:pt x="381000" y="355879"/>
                    <a:pt x="377309" y="359570"/>
                    <a:pt x="372756" y="359570"/>
                  </a:cubicBezTo>
                  <a:lnTo>
                    <a:pt x="17770" y="359570"/>
                  </a:lnTo>
                  <a:cubicBezTo>
                    <a:pt x="13217" y="359570"/>
                    <a:pt x="9526" y="355879"/>
                    <a:pt x="9526" y="351326"/>
                  </a:cubicBezTo>
                  <a:lnTo>
                    <a:pt x="9526" y="260656"/>
                  </a:lnTo>
                  <a:cubicBezTo>
                    <a:pt x="9526" y="256103"/>
                    <a:pt x="13217" y="252412"/>
                    <a:pt x="17770" y="252412"/>
                  </a:cubicBezTo>
                  <a:close/>
                  <a:moveTo>
                    <a:pt x="591651" y="126206"/>
                  </a:moveTo>
                  <a:lnTo>
                    <a:pt x="779827" y="126206"/>
                  </a:lnTo>
                  <a:lnTo>
                    <a:pt x="779827" y="233364"/>
                  </a:lnTo>
                  <a:lnTo>
                    <a:pt x="591651" y="233364"/>
                  </a:lnTo>
                  <a:cubicBezTo>
                    <a:pt x="587098" y="233364"/>
                    <a:pt x="583407" y="229673"/>
                    <a:pt x="583407" y="225120"/>
                  </a:cubicBezTo>
                  <a:lnTo>
                    <a:pt x="583407" y="134450"/>
                  </a:lnTo>
                  <a:cubicBezTo>
                    <a:pt x="583407" y="129897"/>
                    <a:pt x="587098" y="126206"/>
                    <a:pt x="591651" y="126206"/>
                  </a:cubicBezTo>
                  <a:close/>
                  <a:moveTo>
                    <a:pt x="203507" y="126206"/>
                  </a:moveTo>
                  <a:lnTo>
                    <a:pt x="558493" y="126206"/>
                  </a:lnTo>
                  <a:cubicBezTo>
                    <a:pt x="563046" y="126206"/>
                    <a:pt x="566737" y="129897"/>
                    <a:pt x="566737" y="134450"/>
                  </a:cubicBezTo>
                  <a:lnTo>
                    <a:pt x="566737" y="225120"/>
                  </a:lnTo>
                  <a:cubicBezTo>
                    <a:pt x="566737" y="229673"/>
                    <a:pt x="563046" y="233364"/>
                    <a:pt x="558493" y="233364"/>
                  </a:cubicBezTo>
                  <a:lnTo>
                    <a:pt x="203507" y="233364"/>
                  </a:lnTo>
                  <a:cubicBezTo>
                    <a:pt x="198954" y="233364"/>
                    <a:pt x="195263" y="229673"/>
                    <a:pt x="195263" y="225120"/>
                  </a:cubicBezTo>
                  <a:lnTo>
                    <a:pt x="195263" y="134450"/>
                  </a:lnTo>
                  <a:cubicBezTo>
                    <a:pt x="195263" y="129897"/>
                    <a:pt x="198954" y="126206"/>
                    <a:pt x="203507" y="126206"/>
                  </a:cubicBezTo>
                  <a:close/>
                  <a:moveTo>
                    <a:pt x="0" y="126206"/>
                  </a:moveTo>
                  <a:lnTo>
                    <a:pt x="170349" y="126206"/>
                  </a:lnTo>
                  <a:cubicBezTo>
                    <a:pt x="174902" y="126206"/>
                    <a:pt x="178593" y="129897"/>
                    <a:pt x="178593" y="134450"/>
                  </a:cubicBezTo>
                  <a:lnTo>
                    <a:pt x="178593" y="225120"/>
                  </a:lnTo>
                  <a:cubicBezTo>
                    <a:pt x="178593" y="229673"/>
                    <a:pt x="174902" y="233364"/>
                    <a:pt x="170349" y="233364"/>
                  </a:cubicBezTo>
                  <a:lnTo>
                    <a:pt x="0" y="233364"/>
                  </a:lnTo>
                  <a:close/>
                  <a:moveTo>
                    <a:pt x="405914" y="0"/>
                  </a:moveTo>
                  <a:lnTo>
                    <a:pt x="760900" y="0"/>
                  </a:lnTo>
                  <a:cubicBezTo>
                    <a:pt x="765453" y="0"/>
                    <a:pt x="769144" y="3691"/>
                    <a:pt x="769144" y="8244"/>
                  </a:cubicBezTo>
                  <a:lnTo>
                    <a:pt x="769144" y="98914"/>
                  </a:lnTo>
                  <a:cubicBezTo>
                    <a:pt x="769144" y="103467"/>
                    <a:pt x="765453" y="107158"/>
                    <a:pt x="760900" y="107158"/>
                  </a:cubicBezTo>
                  <a:lnTo>
                    <a:pt x="405914" y="107158"/>
                  </a:lnTo>
                  <a:cubicBezTo>
                    <a:pt x="401361" y="107158"/>
                    <a:pt x="397670" y="103467"/>
                    <a:pt x="397670" y="98914"/>
                  </a:cubicBezTo>
                  <a:lnTo>
                    <a:pt x="397670" y="8244"/>
                  </a:lnTo>
                  <a:cubicBezTo>
                    <a:pt x="397670" y="3691"/>
                    <a:pt x="401361" y="0"/>
                    <a:pt x="405914" y="0"/>
                  </a:cubicBezTo>
                  <a:close/>
                  <a:moveTo>
                    <a:pt x="17770" y="0"/>
                  </a:moveTo>
                  <a:lnTo>
                    <a:pt x="372756" y="0"/>
                  </a:lnTo>
                  <a:cubicBezTo>
                    <a:pt x="377309" y="0"/>
                    <a:pt x="381000" y="3691"/>
                    <a:pt x="381000" y="8244"/>
                  </a:cubicBezTo>
                  <a:lnTo>
                    <a:pt x="381000" y="98914"/>
                  </a:lnTo>
                  <a:cubicBezTo>
                    <a:pt x="381000" y="103467"/>
                    <a:pt x="377309" y="107158"/>
                    <a:pt x="372756" y="107158"/>
                  </a:cubicBezTo>
                  <a:lnTo>
                    <a:pt x="17770" y="107158"/>
                  </a:lnTo>
                  <a:cubicBezTo>
                    <a:pt x="13217" y="107158"/>
                    <a:pt x="9526" y="103467"/>
                    <a:pt x="9526" y="98914"/>
                  </a:cubicBezTo>
                  <a:lnTo>
                    <a:pt x="9526" y="8244"/>
                  </a:lnTo>
                  <a:cubicBezTo>
                    <a:pt x="9526" y="3691"/>
                    <a:pt x="13217" y="0"/>
                    <a:pt x="17770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四角形: 角を丸くする 232">
              <a:extLst>
                <a:ext uri="{FF2B5EF4-FFF2-40B4-BE49-F238E27FC236}">
                  <a16:creationId xmlns:a16="http://schemas.microsoft.com/office/drawing/2014/main" id="{83E3872B-0FCA-48EA-810A-25B95AFC4689}"/>
                </a:ext>
              </a:extLst>
            </p:cNvPr>
            <p:cNvSpPr/>
            <p:nvPr/>
          </p:nvSpPr>
          <p:spPr>
            <a:xfrm>
              <a:off x="4301679" y="1345405"/>
              <a:ext cx="371474" cy="107158"/>
            </a:xfrm>
            <a:prstGeom prst="roundRect">
              <a:avLst>
                <a:gd name="adj" fmla="val 7693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四角形: 角を丸くする 233">
              <a:extLst>
                <a:ext uri="{FF2B5EF4-FFF2-40B4-BE49-F238E27FC236}">
                  <a16:creationId xmlns:a16="http://schemas.microsoft.com/office/drawing/2014/main" id="{E5C986F5-296F-43A7-BD9E-93095643B814}"/>
                </a:ext>
              </a:extLst>
            </p:cNvPr>
            <p:cNvSpPr/>
            <p:nvPr/>
          </p:nvSpPr>
          <p:spPr>
            <a:xfrm>
              <a:off x="4504086" y="1724023"/>
              <a:ext cx="371474" cy="107158"/>
            </a:xfrm>
            <a:prstGeom prst="roundRect">
              <a:avLst>
                <a:gd name="adj" fmla="val 7693"/>
              </a:avLst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6BFB3DDD-3C42-4830-AA8A-98FF0CB37979}"/>
              </a:ext>
            </a:extLst>
          </p:cNvPr>
          <p:cNvGrpSpPr/>
          <p:nvPr/>
        </p:nvGrpSpPr>
        <p:grpSpPr>
          <a:xfrm>
            <a:off x="6752571" y="2915004"/>
            <a:ext cx="1200870" cy="1169756"/>
            <a:chOff x="5029584" y="3549012"/>
            <a:chExt cx="779827" cy="759622"/>
          </a:xfrm>
        </p:grpSpPr>
        <p:sp>
          <p:nvSpPr>
            <p:cNvPr id="236" name="正方形/長方形 235">
              <a:extLst>
                <a:ext uri="{FF2B5EF4-FFF2-40B4-BE49-F238E27FC236}">
                  <a16:creationId xmlns:a16="http://schemas.microsoft.com/office/drawing/2014/main" id="{48474724-69EF-412F-BF1A-80F48FA913C6}"/>
                </a:ext>
              </a:extLst>
            </p:cNvPr>
            <p:cNvSpPr/>
            <p:nvPr/>
          </p:nvSpPr>
          <p:spPr>
            <a:xfrm>
              <a:off x="5029584" y="3549012"/>
              <a:ext cx="779827" cy="75962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F9B1C1DE-4911-49B3-BB89-A1F96D89A262}"/>
                </a:ext>
              </a:extLst>
            </p:cNvPr>
            <p:cNvSpPr/>
            <p:nvPr/>
          </p:nvSpPr>
          <p:spPr>
            <a:xfrm>
              <a:off x="5029584" y="3558539"/>
              <a:ext cx="779827" cy="738188"/>
            </a:xfrm>
            <a:custGeom>
              <a:avLst/>
              <a:gdLst>
                <a:gd name="connsiteX0" fmla="*/ 591651 w 779827"/>
                <a:gd name="connsiteY0" fmla="*/ 631030 h 738188"/>
                <a:gd name="connsiteX1" fmla="*/ 779827 w 779827"/>
                <a:gd name="connsiteY1" fmla="*/ 631030 h 738188"/>
                <a:gd name="connsiteX2" fmla="*/ 779827 w 779827"/>
                <a:gd name="connsiteY2" fmla="*/ 738188 h 738188"/>
                <a:gd name="connsiteX3" fmla="*/ 591651 w 779827"/>
                <a:gd name="connsiteY3" fmla="*/ 738188 h 738188"/>
                <a:gd name="connsiteX4" fmla="*/ 583407 w 779827"/>
                <a:gd name="connsiteY4" fmla="*/ 729944 h 738188"/>
                <a:gd name="connsiteX5" fmla="*/ 583407 w 779827"/>
                <a:gd name="connsiteY5" fmla="*/ 639274 h 738188"/>
                <a:gd name="connsiteX6" fmla="*/ 591651 w 779827"/>
                <a:gd name="connsiteY6" fmla="*/ 631030 h 738188"/>
                <a:gd name="connsiteX7" fmla="*/ 203507 w 779827"/>
                <a:gd name="connsiteY7" fmla="*/ 631030 h 738188"/>
                <a:gd name="connsiteX8" fmla="*/ 558493 w 779827"/>
                <a:gd name="connsiteY8" fmla="*/ 631030 h 738188"/>
                <a:gd name="connsiteX9" fmla="*/ 566737 w 779827"/>
                <a:gd name="connsiteY9" fmla="*/ 639274 h 738188"/>
                <a:gd name="connsiteX10" fmla="*/ 566737 w 779827"/>
                <a:gd name="connsiteY10" fmla="*/ 729944 h 738188"/>
                <a:gd name="connsiteX11" fmla="*/ 558493 w 779827"/>
                <a:gd name="connsiteY11" fmla="*/ 738188 h 738188"/>
                <a:gd name="connsiteX12" fmla="*/ 203507 w 779827"/>
                <a:gd name="connsiteY12" fmla="*/ 738188 h 738188"/>
                <a:gd name="connsiteX13" fmla="*/ 195263 w 779827"/>
                <a:gd name="connsiteY13" fmla="*/ 729944 h 738188"/>
                <a:gd name="connsiteX14" fmla="*/ 195263 w 779827"/>
                <a:gd name="connsiteY14" fmla="*/ 639274 h 738188"/>
                <a:gd name="connsiteX15" fmla="*/ 203507 w 779827"/>
                <a:gd name="connsiteY15" fmla="*/ 631030 h 738188"/>
                <a:gd name="connsiteX16" fmla="*/ 0 w 779827"/>
                <a:gd name="connsiteY16" fmla="*/ 631030 h 738188"/>
                <a:gd name="connsiteX17" fmla="*/ 170349 w 779827"/>
                <a:gd name="connsiteY17" fmla="*/ 631030 h 738188"/>
                <a:gd name="connsiteX18" fmla="*/ 178593 w 779827"/>
                <a:gd name="connsiteY18" fmla="*/ 639274 h 738188"/>
                <a:gd name="connsiteX19" fmla="*/ 178593 w 779827"/>
                <a:gd name="connsiteY19" fmla="*/ 729944 h 738188"/>
                <a:gd name="connsiteX20" fmla="*/ 170349 w 779827"/>
                <a:gd name="connsiteY20" fmla="*/ 738188 h 738188"/>
                <a:gd name="connsiteX21" fmla="*/ 0 w 779827"/>
                <a:gd name="connsiteY21" fmla="*/ 738188 h 738188"/>
                <a:gd name="connsiteX22" fmla="*/ 405914 w 779827"/>
                <a:gd name="connsiteY22" fmla="*/ 504824 h 738188"/>
                <a:gd name="connsiteX23" fmla="*/ 760900 w 779827"/>
                <a:gd name="connsiteY23" fmla="*/ 504824 h 738188"/>
                <a:gd name="connsiteX24" fmla="*/ 769144 w 779827"/>
                <a:gd name="connsiteY24" fmla="*/ 513068 h 738188"/>
                <a:gd name="connsiteX25" fmla="*/ 769144 w 779827"/>
                <a:gd name="connsiteY25" fmla="*/ 603738 h 738188"/>
                <a:gd name="connsiteX26" fmla="*/ 760900 w 779827"/>
                <a:gd name="connsiteY26" fmla="*/ 611982 h 738188"/>
                <a:gd name="connsiteX27" fmla="*/ 405914 w 779827"/>
                <a:gd name="connsiteY27" fmla="*/ 611982 h 738188"/>
                <a:gd name="connsiteX28" fmla="*/ 397670 w 779827"/>
                <a:gd name="connsiteY28" fmla="*/ 603738 h 738188"/>
                <a:gd name="connsiteX29" fmla="*/ 397670 w 779827"/>
                <a:gd name="connsiteY29" fmla="*/ 513068 h 738188"/>
                <a:gd name="connsiteX30" fmla="*/ 405914 w 779827"/>
                <a:gd name="connsiteY30" fmla="*/ 504824 h 738188"/>
                <a:gd name="connsiteX31" fmla="*/ 17770 w 779827"/>
                <a:gd name="connsiteY31" fmla="*/ 504824 h 738188"/>
                <a:gd name="connsiteX32" fmla="*/ 372756 w 779827"/>
                <a:gd name="connsiteY32" fmla="*/ 504824 h 738188"/>
                <a:gd name="connsiteX33" fmla="*/ 381000 w 779827"/>
                <a:gd name="connsiteY33" fmla="*/ 513068 h 738188"/>
                <a:gd name="connsiteX34" fmla="*/ 381000 w 779827"/>
                <a:gd name="connsiteY34" fmla="*/ 603738 h 738188"/>
                <a:gd name="connsiteX35" fmla="*/ 372756 w 779827"/>
                <a:gd name="connsiteY35" fmla="*/ 611982 h 738188"/>
                <a:gd name="connsiteX36" fmla="*/ 17770 w 779827"/>
                <a:gd name="connsiteY36" fmla="*/ 611982 h 738188"/>
                <a:gd name="connsiteX37" fmla="*/ 9526 w 779827"/>
                <a:gd name="connsiteY37" fmla="*/ 603738 h 738188"/>
                <a:gd name="connsiteX38" fmla="*/ 9526 w 779827"/>
                <a:gd name="connsiteY38" fmla="*/ 513068 h 738188"/>
                <a:gd name="connsiteX39" fmla="*/ 17770 w 779827"/>
                <a:gd name="connsiteY39" fmla="*/ 504824 h 738188"/>
                <a:gd name="connsiteX40" fmla="*/ 591651 w 779827"/>
                <a:gd name="connsiteY40" fmla="*/ 378618 h 738188"/>
                <a:gd name="connsiteX41" fmla="*/ 779827 w 779827"/>
                <a:gd name="connsiteY41" fmla="*/ 378618 h 738188"/>
                <a:gd name="connsiteX42" fmla="*/ 779827 w 779827"/>
                <a:gd name="connsiteY42" fmla="*/ 485776 h 738188"/>
                <a:gd name="connsiteX43" fmla="*/ 591651 w 779827"/>
                <a:gd name="connsiteY43" fmla="*/ 485776 h 738188"/>
                <a:gd name="connsiteX44" fmla="*/ 583407 w 779827"/>
                <a:gd name="connsiteY44" fmla="*/ 477532 h 738188"/>
                <a:gd name="connsiteX45" fmla="*/ 583407 w 779827"/>
                <a:gd name="connsiteY45" fmla="*/ 386862 h 738188"/>
                <a:gd name="connsiteX46" fmla="*/ 591651 w 779827"/>
                <a:gd name="connsiteY46" fmla="*/ 378618 h 738188"/>
                <a:gd name="connsiteX47" fmla="*/ 203507 w 779827"/>
                <a:gd name="connsiteY47" fmla="*/ 378618 h 738188"/>
                <a:gd name="connsiteX48" fmla="*/ 558493 w 779827"/>
                <a:gd name="connsiteY48" fmla="*/ 378618 h 738188"/>
                <a:gd name="connsiteX49" fmla="*/ 566737 w 779827"/>
                <a:gd name="connsiteY49" fmla="*/ 386862 h 738188"/>
                <a:gd name="connsiteX50" fmla="*/ 566737 w 779827"/>
                <a:gd name="connsiteY50" fmla="*/ 477532 h 738188"/>
                <a:gd name="connsiteX51" fmla="*/ 558493 w 779827"/>
                <a:gd name="connsiteY51" fmla="*/ 485776 h 738188"/>
                <a:gd name="connsiteX52" fmla="*/ 203507 w 779827"/>
                <a:gd name="connsiteY52" fmla="*/ 485776 h 738188"/>
                <a:gd name="connsiteX53" fmla="*/ 195263 w 779827"/>
                <a:gd name="connsiteY53" fmla="*/ 477532 h 738188"/>
                <a:gd name="connsiteX54" fmla="*/ 195263 w 779827"/>
                <a:gd name="connsiteY54" fmla="*/ 386862 h 738188"/>
                <a:gd name="connsiteX55" fmla="*/ 203507 w 779827"/>
                <a:gd name="connsiteY55" fmla="*/ 378618 h 738188"/>
                <a:gd name="connsiteX56" fmla="*/ 0 w 779827"/>
                <a:gd name="connsiteY56" fmla="*/ 378618 h 738188"/>
                <a:gd name="connsiteX57" fmla="*/ 170349 w 779827"/>
                <a:gd name="connsiteY57" fmla="*/ 378618 h 738188"/>
                <a:gd name="connsiteX58" fmla="*/ 178593 w 779827"/>
                <a:gd name="connsiteY58" fmla="*/ 386862 h 738188"/>
                <a:gd name="connsiteX59" fmla="*/ 178593 w 779827"/>
                <a:gd name="connsiteY59" fmla="*/ 477532 h 738188"/>
                <a:gd name="connsiteX60" fmla="*/ 170349 w 779827"/>
                <a:gd name="connsiteY60" fmla="*/ 485776 h 738188"/>
                <a:gd name="connsiteX61" fmla="*/ 0 w 779827"/>
                <a:gd name="connsiteY61" fmla="*/ 485776 h 738188"/>
                <a:gd name="connsiteX62" fmla="*/ 405914 w 779827"/>
                <a:gd name="connsiteY62" fmla="*/ 252412 h 738188"/>
                <a:gd name="connsiteX63" fmla="*/ 760900 w 779827"/>
                <a:gd name="connsiteY63" fmla="*/ 252412 h 738188"/>
                <a:gd name="connsiteX64" fmla="*/ 769144 w 779827"/>
                <a:gd name="connsiteY64" fmla="*/ 260656 h 738188"/>
                <a:gd name="connsiteX65" fmla="*/ 769144 w 779827"/>
                <a:gd name="connsiteY65" fmla="*/ 351326 h 738188"/>
                <a:gd name="connsiteX66" fmla="*/ 760900 w 779827"/>
                <a:gd name="connsiteY66" fmla="*/ 359570 h 738188"/>
                <a:gd name="connsiteX67" fmla="*/ 405914 w 779827"/>
                <a:gd name="connsiteY67" fmla="*/ 359570 h 738188"/>
                <a:gd name="connsiteX68" fmla="*/ 397670 w 779827"/>
                <a:gd name="connsiteY68" fmla="*/ 351326 h 738188"/>
                <a:gd name="connsiteX69" fmla="*/ 397670 w 779827"/>
                <a:gd name="connsiteY69" fmla="*/ 260656 h 738188"/>
                <a:gd name="connsiteX70" fmla="*/ 405914 w 779827"/>
                <a:gd name="connsiteY70" fmla="*/ 252412 h 738188"/>
                <a:gd name="connsiteX71" fmla="*/ 17770 w 779827"/>
                <a:gd name="connsiteY71" fmla="*/ 252412 h 738188"/>
                <a:gd name="connsiteX72" fmla="*/ 372756 w 779827"/>
                <a:gd name="connsiteY72" fmla="*/ 252412 h 738188"/>
                <a:gd name="connsiteX73" fmla="*/ 381000 w 779827"/>
                <a:gd name="connsiteY73" fmla="*/ 260656 h 738188"/>
                <a:gd name="connsiteX74" fmla="*/ 381000 w 779827"/>
                <a:gd name="connsiteY74" fmla="*/ 351326 h 738188"/>
                <a:gd name="connsiteX75" fmla="*/ 372756 w 779827"/>
                <a:gd name="connsiteY75" fmla="*/ 359570 h 738188"/>
                <a:gd name="connsiteX76" fmla="*/ 17770 w 779827"/>
                <a:gd name="connsiteY76" fmla="*/ 359570 h 738188"/>
                <a:gd name="connsiteX77" fmla="*/ 9526 w 779827"/>
                <a:gd name="connsiteY77" fmla="*/ 351326 h 738188"/>
                <a:gd name="connsiteX78" fmla="*/ 9526 w 779827"/>
                <a:gd name="connsiteY78" fmla="*/ 260656 h 738188"/>
                <a:gd name="connsiteX79" fmla="*/ 17770 w 779827"/>
                <a:gd name="connsiteY79" fmla="*/ 252412 h 738188"/>
                <a:gd name="connsiteX80" fmla="*/ 591651 w 779827"/>
                <a:gd name="connsiteY80" fmla="*/ 126206 h 738188"/>
                <a:gd name="connsiteX81" fmla="*/ 779827 w 779827"/>
                <a:gd name="connsiteY81" fmla="*/ 126206 h 738188"/>
                <a:gd name="connsiteX82" fmla="*/ 779827 w 779827"/>
                <a:gd name="connsiteY82" fmla="*/ 233364 h 738188"/>
                <a:gd name="connsiteX83" fmla="*/ 591651 w 779827"/>
                <a:gd name="connsiteY83" fmla="*/ 233364 h 738188"/>
                <a:gd name="connsiteX84" fmla="*/ 583407 w 779827"/>
                <a:gd name="connsiteY84" fmla="*/ 225120 h 738188"/>
                <a:gd name="connsiteX85" fmla="*/ 583407 w 779827"/>
                <a:gd name="connsiteY85" fmla="*/ 134450 h 738188"/>
                <a:gd name="connsiteX86" fmla="*/ 591651 w 779827"/>
                <a:gd name="connsiteY86" fmla="*/ 126206 h 738188"/>
                <a:gd name="connsiteX87" fmla="*/ 203507 w 779827"/>
                <a:gd name="connsiteY87" fmla="*/ 126206 h 738188"/>
                <a:gd name="connsiteX88" fmla="*/ 558493 w 779827"/>
                <a:gd name="connsiteY88" fmla="*/ 126206 h 738188"/>
                <a:gd name="connsiteX89" fmla="*/ 566737 w 779827"/>
                <a:gd name="connsiteY89" fmla="*/ 134450 h 738188"/>
                <a:gd name="connsiteX90" fmla="*/ 566737 w 779827"/>
                <a:gd name="connsiteY90" fmla="*/ 225120 h 738188"/>
                <a:gd name="connsiteX91" fmla="*/ 558493 w 779827"/>
                <a:gd name="connsiteY91" fmla="*/ 233364 h 738188"/>
                <a:gd name="connsiteX92" fmla="*/ 203507 w 779827"/>
                <a:gd name="connsiteY92" fmla="*/ 233364 h 738188"/>
                <a:gd name="connsiteX93" fmla="*/ 195263 w 779827"/>
                <a:gd name="connsiteY93" fmla="*/ 225120 h 738188"/>
                <a:gd name="connsiteX94" fmla="*/ 195263 w 779827"/>
                <a:gd name="connsiteY94" fmla="*/ 134450 h 738188"/>
                <a:gd name="connsiteX95" fmla="*/ 203507 w 779827"/>
                <a:gd name="connsiteY95" fmla="*/ 126206 h 738188"/>
                <a:gd name="connsiteX96" fmla="*/ 0 w 779827"/>
                <a:gd name="connsiteY96" fmla="*/ 126206 h 738188"/>
                <a:gd name="connsiteX97" fmla="*/ 170349 w 779827"/>
                <a:gd name="connsiteY97" fmla="*/ 126206 h 738188"/>
                <a:gd name="connsiteX98" fmla="*/ 178593 w 779827"/>
                <a:gd name="connsiteY98" fmla="*/ 134450 h 738188"/>
                <a:gd name="connsiteX99" fmla="*/ 178593 w 779827"/>
                <a:gd name="connsiteY99" fmla="*/ 225120 h 738188"/>
                <a:gd name="connsiteX100" fmla="*/ 170349 w 779827"/>
                <a:gd name="connsiteY100" fmla="*/ 233364 h 738188"/>
                <a:gd name="connsiteX101" fmla="*/ 0 w 779827"/>
                <a:gd name="connsiteY101" fmla="*/ 233364 h 738188"/>
                <a:gd name="connsiteX102" fmla="*/ 405914 w 779827"/>
                <a:gd name="connsiteY102" fmla="*/ 0 h 738188"/>
                <a:gd name="connsiteX103" fmla="*/ 760900 w 779827"/>
                <a:gd name="connsiteY103" fmla="*/ 0 h 738188"/>
                <a:gd name="connsiteX104" fmla="*/ 769144 w 779827"/>
                <a:gd name="connsiteY104" fmla="*/ 8244 h 738188"/>
                <a:gd name="connsiteX105" fmla="*/ 769144 w 779827"/>
                <a:gd name="connsiteY105" fmla="*/ 98914 h 738188"/>
                <a:gd name="connsiteX106" fmla="*/ 760900 w 779827"/>
                <a:gd name="connsiteY106" fmla="*/ 107158 h 738188"/>
                <a:gd name="connsiteX107" fmla="*/ 405914 w 779827"/>
                <a:gd name="connsiteY107" fmla="*/ 107158 h 738188"/>
                <a:gd name="connsiteX108" fmla="*/ 397670 w 779827"/>
                <a:gd name="connsiteY108" fmla="*/ 98914 h 738188"/>
                <a:gd name="connsiteX109" fmla="*/ 397670 w 779827"/>
                <a:gd name="connsiteY109" fmla="*/ 8244 h 738188"/>
                <a:gd name="connsiteX110" fmla="*/ 405914 w 779827"/>
                <a:gd name="connsiteY110" fmla="*/ 0 h 738188"/>
                <a:gd name="connsiteX111" fmla="*/ 17770 w 779827"/>
                <a:gd name="connsiteY111" fmla="*/ 0 h 738188"/>
                <a:gd name="connsiteX112" fmla="*/ 372756 w 779827"/>
                <a:gd name="connsiteY112" fmla="*/ 0 h 738188"/>
                <a:gd name="connsiteX113" fmla="*/ 381000 w 779827"/>
                <a:gd name="connsiteY113" fmla="*/ 8244 h 738188"/>
                <a:gd name="connsiteX114" fmla="*/ 381000 w 779827"/>
                <a:gd name="connsiteY114" fmla="*/ 98914 h 738188"/>
                <a:gd name="connsiteX115" fmla="*/ 372756 w 779827"/>
                <a:gd name="connsiteY115" fmla="*/ 107158 h 738188"/>
                <a:gd name="connsiteX116" fmla="*/ 17770 w 779827"/>
                <a:gd name="connsiteY116" fmla="*/ 107158 h 738188"/>
                <a:gd name="connsiteX117" fmla="*/ 9526 w 779827"/>
                <a:gd name="connsiteY117" fmla="*/ 98914 h 738188"/>
                <a:gd name="connsiteX118" fmla="*/ 9526 w 779827"/>
                <a:gd name="connsiteY118" fmla="*/ 8244 h 738188"/>
                <a:gd name="connsiteX119" fmla="*/ 17770 w 779827"/>
                <a:gd name="connsiteY119" fmla="*/ 0 h 738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779827" h="738188">
                  <a:moveTo>
                    <a:pt x="591651" y="631030"/>
                  </a:moveTo>
                  <a:lnTo>
                    <a:pt x="779827" y="631030"/>
                  </a:lnTo>
                  <a:lnTo>
                    <a:pt x="779827" y="738188"/>
                  </a:lnTo>
                  <a:lnTo>
                    <a:pt x="591651" y="738188"/>
                  </a:lnTo>
                  <a:cubicBezTo>
                    <a:pt x="587098" y="738188"/>
                    <a:pt x="583407" y="734497"/>
                    <a:pt x="583407" y="729944"/>
                  </a:cubicBezTo>
                  <a:lnTo>
                    <a:pt x="583407" y="639274"/>
                  </a:lnTo>
                  <a:cubicBezTo>
                    <a:pt x="583407" y="634721"/>
                    <a:pt x="587098" y="631030"/>
                    <a:pt x="591651" y="631030"/>
                  </a:cubicBezTo>
                  <a:close/>
                  <a:moveTo>
                    <a:pt x="203507" y="631030"/>
                  </a:moveTo>
                  <a:lnTo>
                    <a:pt x="558493" y="631030"/>
                  </a:lnTo>
                  <a:cubicBezTo>
                    <a:pt x="563046" y="631030"/>
                    <a:pt x="566737" y="634721"/>
                    <a:pt x="566737" y="639274"/>
                  </a:cubicBezTo>
                  <a:lnTo>
                    <a:pt x="566737" y="729944"/>
                  </a:lnTo>
                  <a:cubicBezTo>
                    <a:pt x="566737" y="734497"/>
                    <a:pt x="563046" y="738188"/>
                    <a:pt x="558493" y="738188"/>
                  </a:cubicBezTo>
                  <a:lnTo>
                    <a:pt x="203507" y="738188"/>
                  </a:lnTo>
                  <a:cubicBezTo>
                    <a:pt x="198954" y="738188"/>
                    <a:pt x="195263" y="734497"/>
                    <a:pt x="195263" y="729944"/>
                  </a:cubicBezTo>
                  <a:lnTo>
                    <a:pt x="195263" y="639274"/>
                  </a:lnTo>
                  <a:cubicBezTo>
                    <a:pt x="195263" y="634721"/>
                    <a:pt x="198954" y="631030"/>
                    <a:pt x="203507" y="631030"/>
                  </a:cubicBezTo>
                  <a:close/>
                  <a:moveTo>
                    <a:pt x="0" y="631030"/>
                  </a:moveTo>
                  <a:lnTo>
                    <a:pt x="170349" y="631030"/>
                  </a:lnTo>
                  <a:cubicBezTo>
                    <a:pt x="174902" y="631030"/>
                    <a:pt x="178593" y="634721"/>
                    <a:pt x="178593" y="639274"/>
                  </a:cubicBezTo>
                  <a:lnTo>
                    <a:pt x="178593" y="729944"/>
                  </a:lnTo>
                  <a:cubicBezTo>
                    <a:pt x="178593" y="734497"/>
                    <a:pt x="174902" y="738188"/>
                    <a:pt x="170349" y="738188"/>
                  </a:cubicBezTo>
                  <a:lnTo>
                    <a:pt x="0" y="738188"/>
                  </a:lnTo>
                  <a:close/>
                  <a:moveTo>
                    <a:pt x="405914" y="504824"/>
                  </a:moveTo>
                  <a:lnTo>
                    <a:pt x="760900" y="504824"/>
                  </a:lnTo>
                  <a:cubicBezTo>
                    <a:pt x="765453" y="504824"/>
                    <a:pt x="769144" y="508515"/>
                    <a:pt x="769144" y="513068"/>
                  </a:cubicBezTo>
                  <a:lnTo>
                    <a:pt x="769144" y="603738"/>
                  </a:lnTo>
                  <a:cubicBezTo>
                    <a:pt x="769144" y="608291"/>
                    <a:pt x="765453" y="611982"/>
                    <a:pt x="760900" y="611982"/>
                  </a:cubicBezTo>
                  <a:lnTo>
                    <a:pt x="405914" y="611982"/>
                  </a:lnTo>
                  <a:cubicBezTo>
                    <a:pt x="401361" y="611982"/>
                    <a:pt x="397670" y="608291"/>
                    <a:pt x="397670" y="603738"/>
                  </a:cubicBezTo>
                  <a:lnTo>
                    <a:pt x="397670" y="513068"/>
                  </a:lnTo>
                  <a:cubicBezTo>
                    <a:pt x="397670" y="508515"/>
                    <a:pt x="401361" y="504824"/>
                    <a:pt x="405914" y="504824"/>
                  </a:cubicBezTo>
                  <a:close/>
                  <a:moveTo>
                    <a:pt x="17770" y="504824"/>
                  </a:moveTo>
                  <a:lnTo>
                    <a:pt x="372756" y="504824"/>
                  </a:lnTo>
                  <a:cubicBezTo>
                    <a:pt x="377309" y="504824"/>
                    <a:pt x="381000" y="508515"/>
                    <a:pt x="381000" y="513068"/>
                  </a:cubicBezTo>
                  <a:lnTo>
                    <a:pt x="381000" y="603738"/>
                  </a:lnTo>
                  <a:cubicBezTo>
                    <a:pt x="381000" y="608291"/>
                    <a:pt x="377309" y="611982"/>
                    <a:pt x="372756" y="611982"/>
                  </a:cubicBezTo>
                  <a:lnTo>
                    <a:pt x="17770" y="611982"/>
                  </a:lnTo>
                  <a:cubicBezTo>
                    <a:pt x="13217" y="611982"/>
                    <a:pt x="9526" y="608291"/>
                    <a:pt x="9526" y="603738"/>
                  </a:cubicBezTo>
                  <a:lnTo>
                    <a:pt x="9526" y="513068"/>
                  </a:lnTo>
                  <a:cubicBezTo>
                    <a:pt x="9526" y="508515"/>
                    <a:pt x="13217" y="504824"/>
                    <a:pt x="17770" y="504824"/>
                  </a:cubicBezTo>
                  <a:close/>
                  <a:moveTo>
                    <a:pt x="591651" y="378618"/>
                  </a:moveTo>
                  <a:lnTo>
                    <a:pt x="779827" y="378618"/>
                  </a:lnTo>
                  <a:lnTo>
                    <a:pt x="779827" y="485776"/>
                  </a:lnTo>
                  <a:lnTo>
                    <a:pt x="591651" y="485776"/>
                  </a:lnTo>
                  <a:cubicBezTo>
                    <a:pt x="587098" y="485776"/>
                    <a:pt x="583407" y="482085"/>
                    <a:pt x="583407" y="477532"/>
                  </a:cubicBezTo>
                  <a:lnTo>
                    <a:pt x="583407" y="386862"/>
                  </a:lnTo>
                  <a:cubicBezTo>
                    <a:pt x="583407" y="382309"/>
                    <a:pt x="587098" y="378618"/>
                    <a:pt x="591651" y="378618"/>
                  </a:cubicBezTo>
                  <a:close/>
                  <a:moveTo>
                    <a:pt x="203507" y="378618"/>
                  </a:moveTo>
                  <a:lnTo>
                    <a:pt x="558493" y="378618"/>
                  </a:lnTo>
                  <a:cubicBezTo>
                    <a:pt x="563046" y="378618"/>
                    <a:pt x="566737" y="382309"/>
                    <a:pt x="566737" y="386862"/>
                  </a:cubicBezTo>
                  <a:lnTo>
                    <a:pt x="566737" y="477532"/>
                  </a:lnTo>
                  <a:cubicBezTo>
                    <a:pt x="566737" y="482085"/>
                    <a:pt x="563046" y="485776"/>
                    <a:pt x="558493" y="485776"/>
                  </a:cubicBezTo>
                  <a:lnTo>
                    <a:pt x="203507" y="485776"/>
                  </a:lnTo>
                  <a:cubicBezTo>
                    <a:pt x="198954" y="485776"/>
                    <a:pt x="195263" y="482085"/>
                    <a:pt x="195263" y="477532"/>
                  </a:cubicBezTo>
                  <a:lnTo>
                    <a:pt x="195263" y="386862"/>
                  </a:lnTo>
                  <a:cubicBezTo>
                    <a:pt x="195263" y="382309"/>
                    <a:pt x="198954" y="378618"/>
                    <a:pt x="203507" y="378618"/>
                  </a:cubicBezTo>
                  <a:close/>
                  <a:moveTo>
                    <a:pt x="0" y="378618"/>
                  </a:moveTo>
                  <a:lnTo>
                    <a:pt x="170349" y="378618"/>
                  </a:lnTo>
                  <a:cubicBezTo>
                    <a:pt x="174902" y="378618"/>
                    <a:pt x="178593" y="382309"/>
                    <a:pt x="178593" y="386862"/>
                  </a:cubicBezTo>
                  <a:lnTo>
                    <a:pt x="178593" y="477532"/>
                  </a:lnTo>
                  <a:cubicBezTo>
                    <a:pt x="178593" y="482085"/>
                    <a:pt x="174902" y="485776"/>
                    <a:pt x="170349" y="485776"/>
                  </a:cubicBezTo>
                  <a:lnTo>
                    <a:pt x="0" y="485776"/>
                  </a:lnTo>
                  <a:close/>
                  <a:moveTo>
                    <a:pt x="405914" y="252412"/>
                  </a:moveTo>
                  <a:lnTo>
                    <a:pt x="760900" y="252412"/>
                  </a:lnTo>
                  <a:cubicBezTo>
                    <a:pt x="765453" y="252412"/>
                    <a:pt x="769144" y="256103"/>
                    <a:pt x="769144" y="260656"/>
                  </a:cubicBezTo>
                  <a:lnTo>
                    <a:pt x="769144" y="351326"/>
                  </a:lnTo>
                  <a:cubicBezTo>
                    <a:pt x="769144" y="355879"/>
                    <a:pt x="765453" y="359570"/>
                    <a:pt x="760900" y="359570"/>
                  </a:cubicBezTo>
                  <a:lnTo>
                    <a:pt x="405914" y="359570"/>
                  </a:lnTo>
                  <a:cubicBezTo>
                    <a:pt x="401361" y="359570"/>
                    <a:pt x="397670" y="355879"/>
                    <a:pt x="397670" y="351326"/>
                  </a:cubicBezTo>
                  <a:lnTo>
                    <a:pt x="397670" y="260656"/>
                  </a:lnTo>
                  <a:cubicBezTo>
                    <a:pt x="397670" y="256103"/>
                    <a:pt x="401361" y="252412"/>
                    <a:pt x="405914" y="252412"/>
                  </a:cubicBezTo>
                  <a:close/>
                  <a:moveTo>
                    <a:pt x="17770" y="252412"/>
                  </a:moveTo>
                  <a:lnTo>
                    <a:pt x="372756" y="252412"/>
                  </a:lnTo>
                  <a:cubicBezTo>
                    <a:pt x="377309" y="252412"/>
                    <a:pt x="381000" y="256103"/>
                    <a:pt x="381000" y="260656"/>
                  </a:cubicBezTo>
                  <a:lnTo>
                    <a:pt x="381000" y="351326"/>
                  </a:lnTo>
                  <a:cubicBezTo>
                    <a:pt x="381000" y="355879"/>
                    <a:pt x="377309" y="359570"/>
                    <a:pt x="372756" y="359570"/>
                  </a:cubicBezTo>
                  <a:lnTo>
                    <a:pt x="17770" y="359570"/>
                  </a:lnTo>
                  <a:cubicBezTo>
                    <a:pt x="13217" y="359570"/>
                    <a:pt x="9526" y="355879"/>
                    <a:pt x="9526" y="351326"/>
                  </a:cubicBezTo>
                  <a:lnTo>
                    <a:pt x="9526" y="260656"/>
                  </a:lnTo>
                  <a:cubicBezTo>
                    <a:pt x="9526" y="256103"/>
                    <a:pt x="13217" y="252412"/>
                    <a:pt x="17770" y="252412"/>
                  </a:cubicBezTo>
                  <a:close/>
                  <a:moveTo>
                    <a:pt x="591651" y="126206"/>
                  </a:moveTo>
                  <a:lnTo>
                    <a:pt x="779827" y="126206"/>
                  </a:lnTo>
                  <a:lnTo>
                    <a:pt x="779827" y="233364"/>
                  </a:lnTo>
                  <a:lnTo>
                    <a:pt x="591651" y="233364"/>
                  </a:lnTo>
                  <a:cubicBezTo>
                    <a:pt x="587098" y="233364"/>
                    <a:pt x="583407" y="229673"/>
                    <a:pt x="583407" y="225120"/>
                  </a:cubicBezTo>
                  <a:lnTo>
                    <a:pt x="583407" y="134450"/>
                  </a:lnTo>
                  <a:cubicBezTo>
                    <a:pt x="583407" y="129897"/>
                    <a:pt x="587098" y="126206"/>
                    <a:pt x="591651" y="126206"/>
                  </a:cubicBezTo>
                  <a:close/>
                  <a:moveTo>
                    <a:pt x="203507" y="126206"/>
                  </a:moveTo>
                  <a:lnTo>
                    <a:pt x="558493" y="126206"/>
                  </a:lnTo>
                  <a:cubicBezTo>
                    <a:pt x="563046" y="126206"/>
                    <a:pt x="566737" y="129897"/>
                    <a:pt x="566737" y="134450"/>
                  </a:cubicBezTo>
                  <a:lnTo>
                    <a:pt x="566737" y="225120"/>
                  </a:lnTo>
                  <a:cubicBezTo>
                    <a:pt x="566737" y="229673"/>
                    <a:pt x="563046" y="233364"/>
                    <a:pt x="558493" y="233364"/>
                  </a:cubicBezTo>
                  <a:lnTo>
                    <a:pt x="203507" y="233364"/>
                  </a:lnTo>
                  <a:cubicBezTo>
                    <a:pt x="198954" y="233364"/>
                    <a:pt x="195263" y="229673"/>
                    <a:pt x="195263" y="225120"/>
                  </a:cubicBezTo>
                  <a:lnTo>
                    <a:pt x="195263" y="134450"/>
                  </a:lnTo>
                  <a:cubicBezTo>
                    <a:pt x="195263" y="129897"/>
                    <a:pt x="198954" y="126206"/>
                    <a:pt x="203507" y="126206"/>
                  </a:cubicBezTo>
                  <a:close/>
                  <a:moveTo>
                    <a:pt x="0" y="126206"/>
                  </a:moveTo>
                  <a:lnTo>
                    <a:pt x="170349" y="126206"/>
                  </a:lnTo>
                  <a:cubicBezTo>
                    <a:pt x="174902" y="126206"/>
                    <a:pt x="178593" y="129897"/>
                    <a:pt x="178593" y="134450"/>
                  </a:cubicBezTo>
                  <a:lnTo>
                    <a:pt x="178593" y="225120"/>
                  </a:lnTo>
                  <a:cubicBezTo>
                    <a:pt x="178593" y="229673"/>
                    <a:pt x="174902" y="233364"/>
                    <a:pt x="170349" y="233364"/>
                  </a:cubicBezTo>
                  <a:lnTo>
                    <a:pt x="0" y="233364"/>
                  </a:lnTo>
                  <a:close/>
                  <a:moveTo>
                    <a:pt x="405914" y="0"/>
                  </a:moveTo>
                  <a:lnTo>
                    <a:pt x="760900" y="0"/>
                  </a:lnTo>
                  <a:cubicBezTo>
                    <a:pt x="765453" y="0"/>
                    <a:pt x="769144" y="3691"/>
                    <a:pt x="769144" y="8244"/>
                  </a:cubicBezTo>
                  <a:lnTo>
                    <a:pt x="769144" y="98914"/>
                  </a:lnTo>
                  <a:cubicBezTo>
                    <a:pt x="769144" y="103467"/>
                    <a:pt x="765453" y="107158"/>
                    <a:pt x="760900" y="107158"/>
                  </a:cubicBezTo>
                  <a:lnTo>
                    <a:pt x="405914" y="107158"/>
                  </a:lnTo>
                  <a:cubicBezTo>
                    <a:pt x="401361" y="107158"/>
                    <a:pt x="397670" y="103467"/>
                    <a:pt x="397670" y="98914"/>
                  </a:cubicBezTo>
                  <a:lnTo>
                    <a:pt x="397670" y="8244"/>
                  </a:lnTo>
                  <a:cubicBezTo>
                    <a:pt x="397670" y="3691"/>
                    <a:pt x="401361" y="0"/>
                    <a:pt x="405914" y="0"/>
                  </a:cubicBezTo>
                  <a:close/>
                  <a:moveTo>
                    <a:pt x="17770" y="0"/>
                  </a:moveTo>
                  <a:lnTo>
                    <a:pt x="372756" y="0"/>
                  </a:lnTo>
                  <a:cubicBezTo>
                    <a:pt x="377309" y="0"/>
                    <a:pt x="381000" y="3691"/>
                    <a:pt x="381000" y="8244"/>
                  </a:cubicBezTo>
                  <a:lnTo>
                    <a:pt x="381000" y="98914"/>
                  </a:lnTo>
                  <a:cubicBezTo>
                    <a:pt x="381000" y="103467"/>
                    <a:pt x="377309" y="107158"/>
                    <a:pt x="372756" y="107158"/>
                  </a:cubicBezTo>
                  <a:lnTo>
                    <a:pt x="17770" y="107158"/>
                  </a:lnTo>
                  <a:cubicBezTo>
                    <a:pt x="13217" y="107158"/>
                    <a:pt x="9526" y="103467"/>
                    <a:pt x="9526" y="98914"/>
                  </a:cubicBezTo>
                  <a:lnTo>
                    <a:pt x="9526" y="8244"/>
                  </a:lnTo>
                  <a:cubicBezTo>
                    <a:pt x="9526" y="3691"/>
                    <a:pt x="13217" y="0"/>
                    <a:pt x="17770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8" name="グループ化 237">
            <a:extLst>
              <a:ext uri="{FF2B5EF4-FFF2-40B4-BE49-F238E27FC236}">
                <a16:creationId xmlns:a16="http://schemas.microsoft.com/office/drawing/2014/main" id="{5B9061B1-DDCC-49A1-AD76-45E86033E45B}"/>
              </a:ext>
            </a:extLst>
          </p:cNvPr>
          <p:cNvGrpSpPr/>
          <p:nvPr/>
        </p:nvGrpSpPr>
        <p:grpSpPr>
          <a:xfrm>
            <a:off x="2196377" y="2910588"/>
            <a:ext cx="1200870" cy="1169756"/>
            <a:chOff x="5029584" y="1209672"/>
            <a:chExt cx="779827" cy="759622"/>
          </a:xfrm>
        </p:grpSpPr>
        <p:sp>
          <p:nvSpPr>
            <p:cNvPr id="239" name="正方形/長方形 238">
              <a:extLst>
                <a:ext uri="{FF2B5EF4-FFF2-40B4-BE49-F238E27FC236}">
                  <a16:creationId xmlns:a16="http://schemas.microsoft.com/office/drawing/2014/main" id="{74C44989-4FFA-47CD-AB68-5E1C8A75F12B}"/>
                </a:ext>
              </a:extLst>
            </p:cNvPr>
            <p:cNvSpPr/>
            <p:nvPr/>
          </p:nvSpPr>
          <p:spPr>
            <a:xfrm>
              <a:off x="5029584" y="1209672"/>
              <a:ext cx="779827" cy="75962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F1101AD3-B485-4297-9AC3-66CC8D6DF0F5}"/>
                </a:ext>
              </a:extLst>
            </p:cNvPr>
            <p:cNvSpPr/>
            <p:nvPr/>
          </p:nvSpPr>
          <p:spPr>
            <a:xfrm>
              <a:off x="5029584" y="1219199"/>
              <a:ext cx="779827" cy="738188"/>
            </a:xfrm>
            <a:custGeom>
              <a:avLst/>
              <a:gdLst>
                <a:gd name="connsiteX0" fmla="*/ 591651 w 779827"/>
                <a:gd name="connsiteY0" fmla="*/ 631030 h 738188"/>
                <a:gd name="connsiteX1" fmla="*/ 779827 w 779827"/>
                <a:gd name="connsiteY1" fmla="*/ 631030 h 738188"/>
                <a:gd name="connsiteX2" fmla="*/ 779827 w 779827"/>
                <a:gd name="connsiteY2" fmla="*/ 738188 h 738188"/>
                <a:gd name="connsiteX3" fmla="*/ 591651 w 779827"/>
                <a:gd name="connsiteY3" fmla="*/ 738188 h 738188"/>
                <a:gd name="connsiteX4" fmla="*/ 583407 w 779827"/>
                <a:gd name="connsiteY4" fmla="*/ 729944 h 738188"/>
                <a:gd name="connsiteX5" fmla="*/ 583407 w 779827"/>
                <a:gd name="connsiteY5" fmla="*/ 639274 h 738188"/>
                <a:gd name="connsiteX6" fmla="*/ 591651 w 779827"/>
                <a:gd name="connsiteY6" fmla="*/ 631030 h 738188"/>
                <a:gd name="connsiteX7" fmla="*/ 203507 w 779827"/>
                <a:gd name="connsiteY7" fmla="*/ 631030 h 738188"/>
                <a:gd name="connsiteX8" fmla="*/ 558493 w 779827"/>
                <a:gd name="connsiteY8" fmla="*/ 631030 h 738188"/>
                <a:gd name="connsiteX9" fmla="*/ 566737 w 779827"/>
                <a:gd name="connsiteY9" fmla="*/ 639274 h 738188"/>
                <a:gd name="connsiteX10" fmla="*/ 566737 w 779827"/>
                <a:gd name="connsiteY10" fmla="*/ 729944 h 738188"/>
                <a:gd name="connsiteX11" fmla="*/ 558493 w 779827"/>
                <a:gd name="connsiteY11" fmla="*/ 738188 h 738188"/>
                <a:gd name="connsiteX12" fmla="*/ 203507 w 779827"/>
                <a:gd name="connsiteY12" fmla="*/ 738188 h 738188"/>
                <a:gd name="connsiteX13" fmla="*/ 195263 w 779827"/>
                <a:gd name="connsiteY13" fmla="*/ 729944 h 738188"/>
                <a:gd name="connsiteX14" fmla="*/ 195263 w 779827"/>
                <a:gd name="connsiteY14" fmla="*/ 639274 h 738188"/>
                <a:gd name="connsiteX15" fmla="*/ 203507 w 779827"/>
                <a:gd name="connsiteY15" fmla="*/ 631030 h 738188"/>
                <a:gd name="connsiteX16" fmla="*/ 0 w 779827"/>
                <a:gd name="connsiteY16" fmla="*/ 631030 h 738188"/>
                <a:gd name="connsiteX17" fmla="*/ 170349 w 779827"/>
                <a:gd name="connsiteY17" fmla="*/ 631030 h 738188"/>
                <a:gd name="connsiteX18" fmla="*/ 178593 w 779827"/>
                <a:gd name="connsiteY18" fmla="*/ 639274 h 738188"/>
                <a:gd name="connsiteX19" fmla="*/ 178593 w 779827"/>
                <a:gd name="connsiteY19" fmla="*/ 729944 h 738188"/>
                <a:gd name="connsiteX20" fmla="*/ 170349 w 779827"/>
                <a:gd name="connsiteY20" fmla="*/ 738188 h 738188"/>
                <a:gd name="connsiteX21" fmla="*/ 0 w 779827"/>
                <a:gd name="connsiteY21" fmla="*/ 738188 h 738188"/>
                <a:gd name="connsiteX22" fmla="*/ 405914 w 779827"/>
                <a:gd name="connsiteY22" fmla="*/ 504824 h 738188"/>
                <a:gd name="connsiteX23" fmla="*/ 760900 w 779827"/>
                <a:gd name="connsiteY23" fmla="*/ 504824 h 738188"/>
                <a:gd name="connsiteX24" fmla="*/ 769144 w 779827"/>
                <a:gd name="connsiteY24" fmla="*/ 513068 h 738188"/>
                <a:gd name="connsiteX25" fmla="*/ 769144 w 779827"/>
                <a:gd name="connsiteY25" fmla="*/ 603738 h 738188"/>
                <a:gd name="connsiteX26" fmla="*/ 760900 w 779827"/>
                <a:gd name="connsiteY26" fmla="*/ 611982 h 738188"/>
                <a:gd name="connsiteX27" fmla="*/ 405914 w 779827"/>
                <a:gd name="connsiteY27" fmla="*/ 611982 h 738188"/>
                <a:gd name="connsiteX28" fmla="*/ 397670 w 779827"/>
                <a:gd name="connsiteY28" fmla="*/ 603738 h 738188"/>
                <a:gd name="connsiteX29" fmla="*/ 397670 w 779827"/>
                <a:gd name="connsiteY29" fmla="*/ 513068 h 738188"/>
                <a:gd name="connsiteX30" fmla="*/ 405914 w 779827"/>
                <a:gd name="connsiteY30" fmla="*/ 504824 h 738188"/>
                <a:gd name="connsiteX31" fmla="*/ 17770 w 779827"/>
                <a:gd name="connsiteY31" fmla="*/ 504824 h 738188"/>
                <a:gd name="connsiteX32" fmla="*/ 372756 w 779827"/>
                <a:gd name="connsiteY32" fmla="*/ 504824 h 738188"/>
                <a:gd name="connsiteX33" fmla="*/ 381000 w 779827"/>
                <a:gd name="connsiteY33" fmla="*/ 513068 h 738188"/>
                <a:gd name="connsiteX34" fmla="*/ 381000 w 779827"/>
                <a:gd name="connsiteY34" fmla="*/ 603738 h 738188"/>
                <a:gd name="connsiteX35" fmla="*/ 372756 w 779827"/>
                <a:gd name="connsiteY35" fmla="*/ 611982 h 738188"/>
                <a:gd name="connsiteX36" fmla="*/ 17770 w 779827"/>
                <a:gd name="connsiteY36" fmla="*/ 611982 h 738188"/>
                <a:gd name="connsiteX37" fmla="*/ 9526 w 779827"/>
                <a:gd name="connsiteY37" fmla="*/ 603738 h 738188"/>
                <a:gd name="connsiteX38" fmla="*/ 9526 w 779827"/>
                <a:gd name="connsiteY38" fmla="*/ 513068 h 738188"/>
                <a:gd name="connsiteX39" fmla="*/ 17770 w 779827"/>
                <a:gd name="connsiteY39" fmla="*/ 504824 h 738188"/>
                <a:gd name="connsiteX40" fmla="*/ 591651 w 779827"/>
                <a:gd name="connsiteY40" fmla="*/ 378618 h 738188"/>
                <a:gd name="connsiteX41" fmla="*/ 779827 w 779827"/>
                <a:gd name="connsiteY41" fmla="*/ 378618 h 738188"/>
                <a:gd name="connsiteX42" fmla="*/ 779827 w 779827"/>
                <a:gd name="connsiteY42" fmla="*/ 485776 h 738188"/>
                <a:gd name="connsiteX43" fmla="*/ 591651 w 779827"/>
                <a:gd name="connsiteY43" fmla="*/ 485776 h 738188"/>
                <a:gd name="connsiteX44" fmla="*/ 583407 w 779827"/>
                <a:gd name="connsiteY44" fmla="*/ 477532 h 738188"/>
                <a:gd name="connsiteX45" fmla="*/ 583407 w 779827"/>
                <a:gd name="connsiteY45" fmla="*/ 386862 h 738188"/>
                <a:gd name="connsiteX46" fmla="*/ 591651 w 779827"/>
                <a:gd name="connsiteY46" fmla="*/ 378618 h 738188"/>
                <a:gd name="connsiteX47" fmla="*/ 203507 w 779827"/>
                <a:gd name="connsiteY47" fmla="*/ 378618 h 738188"/>
                <a:gd name="connsiteX48" fmla="*/ 558493 w 779827"/>
                <a:gd name="connsiteY48" fmla="*/ 378618 h 738188"/>
                <a:gd name="connsiteX49" fmla="*/ 566737 w 779827"/>
                <a:gd name="connsiteY49" fmla="*/ 386862 h 738188"/>
                <a:gd name="connsiteX50" fmla="*/ 566737 w 779827"/>
                <a:gd name="connsiteY50" fmla="*/ 477532 h 738188"/>
                <a:gd name="connsiteX51" fmla="*/ 558493 w 779827"/>
                <a:gd name="connsiteY51" fmla="*/ 485776 h 738188"/>
                <a:gd name="connsiteX52" fmla="*/ 203507 w 779827"/>
                <a:gd name="connsiteY52" fmla="*/ 485776 h 738188"/>
                <a:gd name="connsiteX53" fmla="*/ 195263 w 779827"/>
                <a:gd name="connsiteY53" fmla="*/ 477532 h 738188"/>
                <a:gd name="connsiteX54" fmla="*/ 195263 w 779827"/>
                <a:gd name="connsiteY54" fmla="*/ 386862 h 738188"/>
                <a:gd name="connsiteX55" fmla="*/ 203507 w 779827"/>
                <a:gd name="connsiteY55" fmla="*/ 378618 h 738188"/>
                <a:gd name="connsiteX56" fmla="*/ 0 w 779827"/>
                <a:gd name="connsiteY56" fmla="*/ 378618 h 738188"/>
                <a:gd name="connsiteX57" fmla="*/ 170349 w 779827"/>
                <a:gd name="connsiteY57" fmla="*/ 378618 h 738188"/>
                <a:gd name="connsiteX58" fmla="*/ 178593 w 779827"/>
                <a:gd name="connsiteY58" fmla="*/ 386862 h 738188"/>
                <a:gd name="connsiteX59" fmla="*/ 178593 w 779827"/>
                <a:gd name="connsiteY59" fmla="*/ 477532 h 738188"/>
                <a:gd name="connsiteX60" fmla="*/ 170349 w 779827"/>
                <a:gd name="connsiteY60" fmla="*/ 485776 h 738188"/>
                <a:gd name="connsiteX61" fmla="*/ 0 w 779827"/>
                <a:gd name="connsiteY61" fmla="*/ 485776 h 738188"/>
                <a:gd name="connsiteX62" fmla="*/ 405914 w 779827"/>
                <a:gd name="connsiteY62" fmla="*/ 252412 h 738188"/>
                <a:gd name="connsiteX63" fmla="*/ 760900 w 779827"/>
                <a:gd name="connsiteY63" fmla="*/ 252412 h 738188"/>
                <a:gd name="connsiteX64" fmla="*/ 769144 w 779827"/>
                <a:gd name="connsiteY64" fmla="*/ 260656 h 738188"/>
                <a:gd name="connsiteX65" fmla="*/ 769144 w 779827"/>
                <a:gd name="connsiteY65" fmla="*/ 351326 h 738188"/>
                <a:gd name="connsiteX66" fmla="*/ 760900 w 779827"/>
                <a:gd name="connsiteY66" fmla="*/ 359570 h 738188"/>
                <a:gd name="connsiteX67" fmla="*/ 405914 w 779827"/>
                <a:gd name="connsiteY67" fmla="*/ 359570 h 738188"/>
                <a:gd name="connsiteX68" fmla="*/ 397670 w 779827"/>
                <a:gd name="connsiteY68" fmla="*/ 351326 h 738188"/>
                <a:gd name="connsiteX69" fmla="*/ 397670 w 779827"/>
                <a:gd name="connsiteY69" fmla="*/ 260656 h 738188"/>
                <a:gd name="connsiteX70" fmla="*/ 405914 w 779827"/>
                <a:gd name="connsiteY70" fmla="*/ 252412 h 738188"/>
                <a:gd name="connsiteX71" fmla="*/ 17770 w 779827"/>
                <a:gd name="connsiteY71" fmla="*/ 252412 h 738188"/>
                <a:gd name="connsiteX72" fmla="*/ 372756 w 779827"/>
                <a:gd name="connsiteY72" fmla="*/ 252412 h 738188"/>
                <a:gd name="connsiteX73" fmla="*/ 381000 w 779827"/>
                <a:gd name="connsiteY73" fmla="*/ 260656 h 738188"/>
                <a:gd name="connsiteX74" fmla="*/ 381000 w 779827"/>
                <a:gd name="connsiteY74" fmla="*/ 351326 h 738188"/>
                <a:gd name="connsiteX75" fmla="*/ 372756 w 779827"/>
                <a:gd name="connsiteY75" fmla="*/ 359570 h 738188"/>
                <a:gd name="connsiteX76" fmla="*/ 17770 w 779827"/>
                <a:gd name="connsiteY76" fmla="*/ 359570 h 738188"/>
                <a:gd name="connsiteX77" fmla="*/ 9526 w 779827"/>
                <a:gd name="connsiteY77" fmla="*/ 351326 h 738188"/>
                <a:gd name="connsiteX78" fmla="*/ 9526 w 779827"/>
                <a:gd name="connsiteY78" fmla="*/ 260656 h 738188"/>
                <a:gd name="connsiteX79" fmla="*/ 17770 w 779827"/>
                <a:gd name="connsiteY79" fmla="*/ 252412 h 738188"/>
                <a:gd name="connsiteX80" fmla="*/ 591651 w 779827"/>
                <a:gd name="connsiteY80" fmla="*/ 126206 h 738188"/>
                <a:gd name="connsiteX81" fmla="*/ 779827 w 779827"/>
                <a:gd name="connsiteY81" fmla="*/ 126206 h 738188"/>
                <a:gd name="connsiteX82" fmla="*/ 779827 w 779827"/>
                <a:gd name="connsiteY82" fmla="*/ 233364 h 738188"/>
                <a:gd name="connsiteX83" fmla="*/ 591651 w 779827"/>
                <a:gd name="connsiteY83" fmla="*/ 233364 h 738188"/>
                <a:gd name="connsiteX84" fmla="*/ 583407 w 779827"/>
                <a:gd name="connsiteY84" fmla="*/ 225120 h 738188"/>
                <a:gd name="connsiteX85" fmla="*/ 583407 w 779827"/>
                <a:gd name="connsiteY85" fmla="*/ 134450 h 738188"/>
                <a:gd name="connsiteX86" fmla="*/ 591651 w 779827"/>
                <a:gd name="connsiteY86" fmla="*/ 126206 h 738188"/>
                <a:gd name="connsiteX87" fmla="*/ 203507 w 779827"/>
                <a:gd name="connsiteY87" fmla="*/ 126206 h 738188"/>
                <a:gd name="connsiteX88" fmla="*/ 558493 w 779827"/>
                <a:gd name="connsiteY88" fmla="*/ 126206 h 738188"/>
                <a:gd name="connsiteX89" fmla="*/ 566737 w 779827"/>
                <a:gd name="connsiteY89" fmla="*/ 134450 h 738188"/>
                <a:gd name="connsiteX90" fmla="*/ 566737 w 779827"/>
                <a:gd name="connsiteY90" fmla="*/ 225120 h 738188"/>
                <a:gd name="connsiteX91" fmla="*/ 558493 w 779827"/>
                <a:gd name="connsiteY91" fmla="*/ 233364 h 738188"/>
                <a:gd name="connsiteX92" fmla="*/ 203507 w 779827"/>
                <a:gd name="connsiteY92" fmla="*/ 233364 h 738188"/>
                <a:gd name="connsiteX93" fmla="*/ 195263 w 779827"/>
                <a:gd name="connsiteY93" fmla="*/ 225120 h 738188"/>
                <a:gd name="connsiteX94" fmla="*/ 195263 w 779827"/>
                <a:gd name="connsiteY94" fmla="*/ 134450 h 738188"/>
                <a:gd name="connsiteX95" fmla="*/ 203507 w 779827"/>
                <a:gd name="connsiteY95" fmla="*/ 126206 h 738188"/>
                <a:gd name="connsiteX96" fmla="*/ 0 w 779827"/>
                <a:gd name="connsiteY96" fmla="*/ 126206 h 738188"/>
                <a:gd name="connsiteX97" fmla="*/ 170349 w 779827"/>
                <a:gd name="connsiteY97" fmla="*/ 126206 h 738188"/>
                <a:gd name="connsiteX98" fmla="*/ 178593 w 779827"/>
                <a:gd name="connsiteY98" fmla="*/ 134450 h 738188"/>
                <a:gd name="connsiteX99" fmla="*/ 178593 w 779827"/>
                <a:gd name="connsiteY99" fmla="*/ 225120 h 738188"/>
                <a:gd name="connsiteX100" fmla="*/ 170349 w 779827"/>
                <a:gd name="connsiteY100" fmla="*/ 233364 h 738188"/>
                <a:gd name="connsiteX101" fmla="*/ 0 w 779827"/>
                <a:gd name="connsiteY101" fmla="*/ 233364 h 738188"/>
                <a:gd name="connsiteX102" fmla="*/ 405914 w 779827"/>
                <a:gd name="connsiteY102" fmla="*/ 0 h 738188"/>
                <a:gd name="connsiteX103" fmla="*/ 760900 w 779827"/>
                <a:gd name="connsiteY103" fmla="*/ 0 h 738188"/>
                <a:gd name="connsiteX104" fmla="*/ 769144 w 779827"/>
                <a:gd name="connsiteY104" fmla="*/ 8244 h 738188"/>
                <a:gd name="connsiteX105" fmla="*/ 769144 w 779827"/>
                <a:gd name="connsiteY105" fmla="*/ 98914 h 738188"/>
                <a:gd name="connsiteX106" fmla="*/ 760900 w 779827"/>
                <a:gd name="connsiteY106" fmla="*/ 107158 h 738188"/>
                <a:gd name="connsiteX107" fmla="*/ 405914 w 779827"/>
                <a:gd name="connsiteY107" fmla="*/ 107158 h 738188"/>
                <a:gd name="connsiteX108" fmla="*/ 397670 w 779827"/>
                <a:gd name="connsiteY108" fmla="*/ 98914 h 738188"/>
                <a:gd name="connsiteX109" fmla="*/ 397670 w 779827"/>
                <a:gd name="connsiteY109" fmla="*/ 8244 h 738188"/>
                <a:gd name="connsiteX110" fmla="*/ 405914 w 779827"/>
                <a:gd name="connsiteY110" fmla="*/ 0 h 738188"/>
                <a:gd name="connsiteX111" fmla="*/ 17770 w 779827"/>
                <a:gd name="connsiteY111" fmla="*/ 0 h 738188"/>
                <a:gd name="connsiteX112" fmla="*/ 372756 w 779827"/>
                <a:gd name="connsiteY112" fmla="*/ 0 h 738188"/>
                <a:gd name="connsiteX113" fmla="*/ 381000 w 779827"/>
                <a:gd name="connsiteY113" fmla="*/ 8244 h 738188"/>
                <a:gd name="connsiteX114" fmla="*/ 381000 w 779827"/>
                <a:gd name="connsiteY114" fmla="*/ 98914 h 738188"/>
                <a:gd name="connsiteX115" fmla="*/ 372756 w 779827"/>
                <a:gd name="connsiteY115" fmla="*/ 107158 h 738188"/>
                <a:gd name="connsiteX116" fmla="*/ 17770 w 779827"/>
                <a:gd name="connsiteY116" fmla="*/ 107158 h 738188"/>
                <a:gd name="connsiteX117" fmla="*/ 9526 w 779827"/>
                <a:gd name="connsiteY117" fmla="*/ 98914 h 738188"/>
                <a:gd name="connsiteX118" fmla="*/ 9526 w 779827"/>
                <a:gd name="connsiteY118" fmla="*/ 8244 h 738188"/>
                <a:gd name="connsiteX119" fmla="*/ 17770 w 779827"/>
                <a:gd name="connsiteY119" fmla="*/ 0 h 738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779827" h="738188">
                  <a:moveTo>
                    <a:pt x="591651" y="631030"/>
                  </a:moveTo>
                  <a:lnTo>
                    <a:pt x="779827" y="631030"/>
                  </a:lnTo>
                  <a:lnTo>
                    <a:pt x="779827" y="738188"/>
                  </a:lnTo>
                  <a:lnTo>
                    <a:pt x="591651" y="738188"/>
                  </a:lnTo>
                  <a:cubicBezTo>
                    <a:pt x="587098" y="738188"/>
                    <a:pt x="583407" y="734497"/>
                    <a:pt x="583407" y="729944"/>
                  </a:cubicBezTo>
                  <a:lnTo>
                    <a:pt x="583407" y="639274"/>
                  </a:lnTo>
                  <a:cubicBezTo>
                    <a:pt x="583407" y="634721"/>
                    <a:pt x="587098" y="631030"/>
                    <a:pt x="591651" y="631030"/>
                  </a:cubicBezTo>
                  <a:close/>
                  <a:moveTo>
                    <a:pt x="203507" y="631030"/>
                  </a:moveTo>
                  <a:lnTo>
                    <a:pt x="558493" y="631030"/>
                  </a:lnTo>
                  <a:cubicBezTo>
                    <a:pt x="563046" y="631030"/>
                    <a:pt x="566737" y="634721"/>
                    <a:pt x="566737" y="639274"/>
                  </a:cubicBezTo>
                  <a:lnTo>
                    <a:pt x="566737" y="729944"/>
                  </a:lnTo>
                  <a:cubicBezTo>
                    <a:pt x="566737" y="734497"/>
                    <a:pt x="563046" y="738188"/>
                    <a:pt x="558493" y="738188"/>
                  </a:cubicBezTo>
                  <a:lnTo>
                    <a:pt x="203507" y="738188"/>
                  </a:lnTo>
                  <a:cubicBezTo>
                    <a:pt x="198954" y="738188"/>
                    <a:pt x="195263" y="734497"/>
                    <a:pt x="195263" y="729944"/>
                  </a:cubicBezTo>
                  <a:lnTo>
                    <a:pt x="195263" y="639274"/>
                  </a:lnTo>
                  <a:cubicBezTo>
                    <a:pt x="195263" y="634721"/>
                    <a:pt x="198954" y="631030"/>
                    <a:pt x="203507" y="631030"/>
                  </a:cubicBezTo>
                  <a:close/>
                  <a:moveTo>
                    <a:pt x="0" y="631030"/>
                  </a:moveTo>
                  <a:lnTo>
                    <a:pt x="170349" y="631030"/>
                  </a:lnTo>
                  <a:cubicBezTo>
                    <a:pt x="174902" y="631030"/>
                    <a:pt x="178593" y="634721"/>
                    <a:pt x="178593" y="639274"/>
                  </a:cubicBezTo>
                  <a:lnTo>
                    <a:pt x="178593" y="729944"/>
                  </a:lnTo>
                  <a:cubicBezTo>
                    <a:pt x="178593" y="734497"/>
                    <a:pt x="174902" y="738188"/>
                    <a:pt x="170349" y="738188"/>
                  </a:cubicBezTo>
                  <a:lnTo>
                    <a:pt x="0" y="738188"/>
                  </a:lnTo>
                  <a:close/>
                  <a:moveTo>
                    <a:pt x="405914" y="504824"/>
                  </a:moveTo>
                  <a:lnTo>
                    <a:pt x="760900" y="504824"/>
                  </a:lnTo>
                  <a:cubicBezTo>
                    <a:pt x="765453" y="504824"/>
                    <a:pt x="769144" y="508515"/>
                    <a:pt x="769144" y="513068"/>
                  </a:cubicBezTo>
                  <a:lnTo>
                    <a:pt x="769144" y="603738"/>
                  </a:lnTo>
                  <a:cubicBezTo>
                    <a:pt x="769144" y="608291"/>
                    <a:pt x="765453" y="611982"/>
                    <a:pt x="760900" y="611982"/>
                  </a:cubicBezTo>
                  <a:lnTo>
                    <a:pt x="405914" y="611982"/>
                  </a:lnTo>
                  <a:cubicBezTo>
                    <a:pt x="401361" y="611982"/>
                    <a:pt x="397670" y="608291"/>
                    <a:pt x="397670" y="603738"/>
                  </a:cubicBezTo>
                  <a:lnTo>
                    <a:pt x="397670" y="513068"/>
                  </a:lnTo>
                  <a:cubicBezTo>
                    <a:pt x="397670" y="508515"/>
                    <a:pt x="401361" y="504824"/>
                    <a:pt x="405914" y="504824"/>
                  </a:cubicBezTo>
                  <a:close/>
                  <a:moveTo>
                    <a:pt x="17770" y="504824"/>
                  </a:moveTo>
                  <a:lnTo>
                    <a:pt x="372756" y="504824"/>
                  </a:lnTo>
                  <a:cubicBezTo>
                    <a:pt x="377309" y="504824"/>
                    <a:pt x="381000" y="508515"/>
                    <a:pt x="381000" y="513068"/>
                  </a:cubicBezTo>
                  <a:lnTo>
                    <a:pt x="381000" y="603738"/>
                  </a:lnTo>
                  <a:cubicBezTo>
                    <a:pt x="381000" y="608291"/>
                    <a:pt x="377309" y="611982"/>
                    <a:pt x="372756" y="611982"/>
                  </a:cubicBezTo>
                  <a:lnTo>
                    <a:pt x="17770" y="611982"/>
                  </a:lnTo>
                  <a:cubicBezTo>
                    <a:pt x="13217" y="611982"/>
                    <a:pt x="9526" y="608291"/>
                    <a:pt x="9526" y="603738"/>
                  </a:cubicBezTo>
                  <a:lnTo>
                    <a:pt x="9526" y="513068"/>
                  </a:lnTo>
                  <a:cubicBezTo>
                    <a:pt x="9526" y="508515"/>
                    <a:pt x="13217" y="504824"/>
                    <a:pt x="17770" y="504824"/>
                  </a:cubicBezTo>
                  <a:close/>
                  <a:moveTo>
                    <a:pt x="591651" y="378618"/>
                  </a:moveTo>
                  <a:lnTo>
                    <a:pt x="779827" y="378618"/>
                  </a:lnTo>
                  <a:lnTo>
                    <a:pt x="779827" y="485776"/>
                  </a:lnTo>
                  <a:lnTo>
                    <a:pt x="591651" y="485776"/>
                  </a:lnTo>
                  <a:cubicBezTo>
                    <a:pt x="587098" y="485776"/>
                    <a:pt x="583407" y="482085"/>
                    <a:pt x="583407" y="477532"/>
                  </a:cubicBezTo>
                  <a:lnTo>
                    <a:pt x="583407" y="386862"/>
                  </a:lnTo>
                  <a:cubicBezTo>
                    <a:pt x="583407" y="382309"/>
                    <a:pt x="587098" y="378618"/>
                    <a:pt x="591651" y="378618"/>
                  </a:cubicBezTo>
                  <a:close/>
                  <a:moveTo>
                    <a:pt x="203507" y="378618"/>
                  </a:moveTo>
                  <a:lnTo>
                    <a:pt x="558493" y="378618"/>
                  </a:lnTo>
                  <a:cubicBezTo>
                    <a:pt x="563046" y="378618"/>
                    <a:pt x="566737" y="382309"/>
                    <a:pt x="566737" y="386862"/>
                  </a:cubicBezTo>
                  <a:lnTo>
                    <a:pt x="566737" y="477532"/>
                  </a:lnTo>
                  <a:cubicBezTo>
                    <a:pt x="566737" y="482085"/>
                    <a:pt x="563046" y="485776"/>
                    <a:pt x="558493" y="485776"/>
                  </a:cubicBezTo>
                  <a:lnTo>
                    <a:pt x="203507" y="485776"/>
                  </a:lnTo>
                  <a:cubicBezTo>
                    <a:pt x="198954" y="485776"/>
                    <a:pt x="195263" y="482085"/>
                    <a:pt x="195263" y="477532"/>
                  </a:cubicBezTo>
                  <a:lnTo>
                    <a:pt x="195263" y="386862"/>
                  </a:lnTo>
                  <a:cubicBezTo>
                    <a:pt x="195263" y="382309"/>
                    <a:pt x="198954" y="378618"/>
                    <a:pt x="203507" y="378618"/>
                  </a:cubicBezTo>
                  <a:close/>
                  <a:moveTo>
                    <a:pt x="0" y="378618"/>
                  </a:moveTo>
                  <a:lnTo>
                    <a:pt x="170349" y="378618"/>
                  </a:lnTo>
                  <a:cubicBezTo>
                    <a:pt x="174902" y="378618"/>
                    <a:pt x="178593" y="382309"/>
                    <a:pt x="178593" y="386862"/>
                  </a:cubicBezTo>
                  <a:lnTo>
                    <a:pt x="178593" y="477532"/>
                  </a:lnTo>
                  <a:cubicBezTo>
                    <a:pt x="178593" y="482085"/>
                    <a:pt x="174902" y="485776"/>
                    <a:pt x="170349" y="485776"/>
                  </a:cubicBezTo>
                  <a:lnTo>
                    <a:pt x="0" y="485776"/>
                  </a:lnTo>
                  <a:close/>
                  <a:moveTo>
                    <a:pt x="405914" y="252412"/>
                  </a:moveTo>
                  <a:lnTo>
                    <a:pt x="760900" y="252412"/>
                  </a:lnTo>
                  <a:cubicBezTo>
                    <a:pt x="765453" y="252412"/>
                    <a:pt x="769144" y="256103"/>
                    <a:pt x="769144" y="260656"/>
                  </a:cubicBezTo>
                  <a:lnTo>
                    <a:pt x="769144" y="351326"/>
                  </a:lnTo>
                  <a:cubicBezTo>
                    <a:pt x="769144" y="355879"/>
                    <a:pt x="765453" y="359570"/>
                    <a:pt x="760900" y="359570"/>
                  </a:cubicBezTo>
                  <a:lnTo>
                    <a:pt x="405914" y="359570"/>
                  </a:lnTo>
                  <a:cubicBezTo>
                    <a:pt x="401361" y="359570"/>
                    <a:pt x="397670" y="355879"/>
                    <a:pt x="397670" y="351326"/>
                  </a:cubicBezTo>
                  <a:lnTo>
                    <a:pt x="397670" y="260656"/>
                  </a:lnTo>
                  <a:cubicBezTo>
                    <a:pt x="397670" y="256103"/>
                    <a:pt x="401361" y="252412"/>
                    <a:pt x="405914" y="252412"/>
                  </a:cubicBezTo>
                  <a:close/>
                  <a:moveTo>
                    <a:pt x="17770" y="252412"/>
                  </a:moveTo>
                  <a:lnTo>
                    <a:pt x="372756" y="252412"/>
                  </a:lnTo>
                  <a:cubicBezTo>
                    <a:pt x="377309" y="252412"/>
                    <a:pt x="381000" y="256103"/>
                    <a:pt x="381000" y="260656"/>
                  </a:cubicBezTo>
                  <a:lnTo>
                    <a:pt x="381000" y="351326"/>
                  </a:lnTo>
                  <a:cubicBezTo>
                    <a:pt x="381000" y="355879"/>
                    <a:pt x="377309" y="359570"/>
                    <a:pt x="372756" y="359570"/>
                  </a:cubicBezTo>
                  <a:lnTo>
                    <a:pt x="17770" y="359570"/>
                  </a:lnTo>
                  <a:cubicBezTo>
                    <a:pt x="13217" y="359570"/>
                    <a:pt x="9526" y="355879"/>
                    <a:pt x="9526" y="351326"/>
                  </a:cubicBezTo>
                  <a:lnTo>
                    <a:pt x="9526" y="260656"/>
                  </a:lnTo>
                  <a:cubicBezTo>
                    <a:pt x="9526" y="256103"/>
                    <a:pt x="13217" y="252412"/>
                    <a:pt x="17770" y="252412"/>
                  </a:cubicBezTo>
                  <a:close/>
                  <a:moveTo>
                    <a:pt x="591651" y="126206"/>
                  </a:moveTo>
                  <a:lnTo>
                    <a:pt x="779827" y="126206"/>
                  </a:lnTo>
                  <a:lnTo>
                    <a:pt x="779827" y="233364"/>
                  </a:lnTo>
                  <a:lnTo>
                    <a:pt x="591651" y="233364"/>
                  </a:lnTo>
                  <a:cubicBezTo>
                    <a:pt x="587098" y="233364"/>
                    <a:pt x="583407" y="229673"/>
                    <a:pt x="583407" y="225120"/>
                  </a:cubicBezTo>
                  <a:lnTo>
                    <a:pt x="583407" y="134450"/>
                  </a:lnTo>
                  <a:cubicBezTo>
                    <a:pt x="583407" y="129897"/>
                    <a:pt x="587098" y="126206"/>
                    <a:pt x="591651" y="126206"/>
                  </a:cubicBezTo>
                  <a:close/>
                  <a:moveTo>
                    <a:pt x="203507" y="126206"/>
                  </a:moveTo>
                  <a:lnTo>
                    <a:pt x="558493" y="126206"/>
                  </a:lnTo>
                  <a:cubicBezTo>
                    <a:pt x="563046" y="126206"/>
                    <a:pt x="566737" y="129897"/>
                    <a:pt x="566737" y="134450"/>
                  </a:cubicBezTo>
                  <a:lnTo>
                    <a:pt x="566737" y="225120"/>
                  </a:lnTo>
                  <a:cubicBezTo>
                    <a:pt x="566737" y="229673"/>
                    <a:pt x="563046" y="233364"/>
                    <a:pt x="558493" y="233364"/>
                  </a:cubicBezTo>
                  <a:lnTo>
                    <a:pt x="203507" y="233364"/>
                  </a:lnTo>
                  <a:cubicBezTo>
                    <a:pt x="198954" y="233364"/>
                    <a:pt x="195263" y="229673"/>
                    <a:pt x="195263" y="225120"/>
                  </a:cubicBezTo>
                  <a:lnTo>
                    <a:pt x="195263" y="134450"/>
                  </a:lnTo>
                  <a:cubicBezTo>
                    <a:pt x="195263" y="129897"/>
                    <a:pt x="198954" y="126206"/>
                    <a:pt x="203507" y="126206"/>
                  </a:cubicBezTo>
                  <a:close/>
                  <a:moveTo>
                    <a:pt x="0" y="126206"/>
                  </a:moveTo>
                  <a:lnTo>
                    <a:pt x="170349" y="126206"/>
                  </a:lnTo>
                  <a:cubicBezTo>
                    <a:pt x="174902" y="126206"/>
                    <a:pt x="178593" y="129897"/>
                    <a:pt x="178593" y="134450"/>
                  </a:cubicBezTo>
                  <a:lnTo>
                    <a:pt x="178593" y="225120"/>
                  </a:lnTo>
                  <a:cubicBezTo>
                    <a:pt x="178593" y="229673"/>
                    <a:pt x="174902" y="233364"/>
                    <a:pt x="170349" y="233364"/>
                  </a:cubicBezTo>
                  <a:lnTo>
                    <a:pt x="0" y="233364"/>
                  </a:lnTo>
                  <a:close/>
                  <a:moveTo>
                    <a:pt x="405914" y="0"/>
                  </a:moveTo>
                  <a:lnTo>
                    <a:pt x="760900" y="0"/>
                  </a:lnTo>
                  <a:cubicBezTo>
                    <a:pt x="765453" y="0"/>
                    <a:pt x="769144" y="3691"/>
                    <a:pt x="769144" y="8244"/>
                  </a:cubicBezTo>
                  <a:lnTo>
                    <a:pt x="769144" y="98914"/>
                  </a:lnTo>
                  <a:cubicBezTo>
                    <a:pt x="769144" y="103467"/>
                    <a:pt x="765453" y="107158"/>
                    <a:pt x="760900" y="107158"/>
                  </a:cubicBezTo>
                  <a:lnTo>
                    <a:pt x="405914" y="107158"/>
                  </a:lnTo>
                  <a:cubicBezTo>
                    <a:pt x="401361" y="107158"/>
                    <a:pt x="397670" y="103467"/>
                    <a:pt x="397670" y="98914"/>
                  </a:cubicBezTo>
                  <a:lnTo>
                    <a:pt x="397670" y="8244"/>
                  </a:lnTo>
                  <a:cubicBezTo>
                    <a:pt x="397670" y="3691"/>
                    <a:pt x="401361" y="0"/>
                    <a:pt x="405914" y="0"/>
                  </a:cubicBezTo>
                  <a:close/>
                  <a:moveTo>
                    <a:pt x="17770" y="0"/>
                  </a:moveTo>
                  <a:lnTo>
                    <a:pt x="372756" y="0"/>
                  </a:lnTo>
                  <a:cubicBezTo>
                    <a:pt x="377309" y="0"/>
                    <a:pt x="381000" y="3691"/>
                    <a:pt x="381000" y="8244"/>
                  </a:cubicBezTo>
                  <a:lnTo>
                    <a:pt x="381000" y="98914"/>
                  </a:lnTo>
                  <a:cubicBezTo>
                    <a:pt x="381000" y="103467"/>
                    <a:pt x="377309" y="107158"/>
                    <a:pt x="372756" y="107158"/>
                  </a:cubicBezTo>
                  <a:lnTo>
                    <a:pt x="17770" y="107158"/>
                  </a:lnTo>
                  <a:cubicBezTo>
                    <a:pt x="13217" y="107158"/>
                    <a:pt x="9526" y="103467"/>
                    <a:pt x="9526" y="98914"/>
                  </a:cubicBezTo>
                  <a:lnTo>
                    <a:pt x="9526" y="8244"/>
                  </a:lnTo>
                  <a:cubicBezTo>
                    <a:pt x="9526" y="3691"/>
                    <a:pt x="13217" y="0"/>
                    <a:pt x="17770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四角形: 角を丸くする 240">
              <a:extLst>
                <a:ext uri="{FF2B5EF4-FFF2-40B4-BE49-F238E27FC236}">
                  <a16:creationId xmlns:a16="http://schemas.microsoft.com/office/drawing/2014/main" id="{68AF6A2E-4BBF-46EC-9778-44E0C49C156F}"/>
                </a:ext>
              </a:extLst>
            </p:cNvPr>
            <p:cNvSpPr/>
            <p:nvPr/>
          </p:nvSpPr>
          <p:spPr>
            <a:xfrm>
              <a:off x="5224847" y="1345405"/>
              <a:ext cx="371474" cy="107158"/>
            </a:xfrm>
            <a:prstGeom prst="roundRect">
              <a:avLst>
                <a:gd name="adj" fmla="val 7693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四角形: 角を丸くする 241">
              <a:extLst>
                <a:ext uri="{FF2B5EF4-FFF2-40B4-BE49-F238E27FC236}">
                  <a16:creationId xmlns:a16="http://schemas.microsoft.com/office/drawing/2014/main" id="{16703BBF-0175-47AE-854A-2BB1A0931993}"/>
                </a:ext>
              </a:extLst>
            </p:cNvPr>
            <p:cNvSpPr/>
            <p:nvPr/>
          </p:nvSpPr>
          <p:spPr>
            <a:xfrm>
              <a:off x="5427254" y="1724023"/>
              <a:ext cx="371474" cy="107158"/>
            </a:xfrm>
            <a:prstGeom prst="roundRect">
              <a:avLst>
                <a:gd name="adj" fmla="val 7693"/>
              </a:avLst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0FD29B08-6ADF-4FFA-87E1-FE6C1EBCAE23}"/>
              </a:ext>
            </a:extLst>
          </p:cNvPr>
          <p:cNvGrpSpPr/>
          <p:nvPr/>
        </p:nvGrpSpPr>
        <p:grpSpPr>
          <a:xfrm>
            <a:off x="8270476" y="2915004"/>
            <a:ext cx="1200870" cy="1169756"/>
            <a:chOff x="5964773" y="3549012"/>
            <a:chExt cx="779827" cy="759622"/>
          </a:xfrm>
        </p:grpSpPr>
        <p:sp>
          <p:nvSpPr>
            <p:cNvPr id="244" name="正方形/長方形 243">
              <a:extLst>
                <a:ext uri="{FF2B5EF4-FFF2-40B4-BE49-F238E27FC236}">
                  <a16:creationId xmlns:a16="http://schemas.microsoft.com/office/drawing/2014/main" id="{FAB80083-BEE4-47BA-BBEF-1C49D3158E9A}"/>
                </a:ext>
              </a:extLst>
            </p:cNvPr>
            <p:cNvSpPr/>
            <p:nvPr/>
          </p:nvSpPr>
          <p:spPr>
            <a:xfrm>
              <a:off x="5964773" y="3549012"/>
              <a:ext cx="779827" cy="75962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254E478A-BF25-4490-90D6-9C9182437989}"/>
                </a:ext>
              </a:extLst>
            </p:cNvPr>
            <p:cNvSpPr/>
            <p:nvPr/>
          </p:nvSpPr>
          <p:spPr>
            <a:xfrm>
              <a:off x="5964773" y="3558539"/>
              <a:ext cx="779827" cy="738188"/>
            </a:xfrm>
            <a:custGeom>
              <a:avLst/>
              <a:gdLst>
                <a:gd name="connsiteX0" fmla="*/ 591651 w 779827"/>
                <a:gd name="connsiteY0" fmla="*/ 631030 h 738188"/>
                <a:gd name="connsiteX1" fmla="*/ 779827 w 779827"/>
                <a:gd name="connsiteY1" fmla="*/ 631030 h 738188"/>
                <a:gd name="connsiteX2" fmla="*/ 779827 w 779827"/>
                <a:gd name="connsiteY2" fmla="*/ 738188 h 738188"/>
                <a:gd name="connsiteX3" fmla="*/ 591651 w 779827"/>
                <a:gd name="connsiteY3" fmla="*/ 738188 h 738188"/>
                <a:gd name="connsiteX4" fmla="*/ 583407 w 779827"/>
                <a:gd name="connsiteY4" fmla="*/ 729944 h 738188"/>
                <a:gd name="connsiteX5" fmla="*/ 583407 w 779827"/>
                <a:gd name="connsiteY5" fmla="*/ 639274 h 738188"/>
                <a:gd name="connsiteX6" fmla="*/ 591651 w 779827"/>
                <a:gd name="connsiteY6" fmla="*/ 631030 h 738188"/>
                <a:gd name="connsiteX7" fmla="*/ 203507 w 779827"/>
                <a:gd name="connsiteY7" fmla="*/ 631030 h 738188"/>
                <a:gd name="connsiteX8" fmla="*/ 558493 w 779827"/>
                <a:gd name="connsiteY8" fmla="*/ 631030 h 738188"/>
                <a:gd name="connsiteX9" fmla="*/ 566737 w 779827"/>
                <a:gd name="connsiteY9" fmla="*/ 639274 h 738188"/>
                <a:gd name="connsiteX10" fmla="*/ 566737 w 779827"/>
                <a:gd name="connsiteY10" fmla="*/ 729944 h 738188"/>
                <a:gd name="connsiteX11" fmla="*/ 558493 w 779827"/>
                <a:gd name="connsiteY11" fmla="*/ 738188 h 738188"/>
                <a:gd name="connsiteX12" fmla="*/ 203507 w 779827"/>
                <a:gd name="connsiteY12" fmla="*/ 738188 h 738188"/>
                <a:gd name="connsiteX13" fmla="*/ 195263 w 779827"/>
                <a:gd name="connsiteY13" fmla="*/ 729944 h 738188"/>
                <a:gd name="connsiteX14" fmla="*/ 195263 w 779827"/>
                <a:gd name="connsiteY14" fmla="*/ 639274 h 738188"/>
                <a:gd name="connsiteX15" fmla="*/ 203507 w 779827"/>
                <a:gd name="connsiteY15" fmla="*/ 631030 h 738188"/>
                <a:gd name="connsiteX16" fmla="*/ 0 w 779827"/>
                <a:gd name="connsiteY16" fmla="*/ 631030 h 738188"/>
                <a:gd name="connsiteX17" fmla="*/ 170349 w 779827"/>
                <a:gd name="connsiteY17" fmla="*/ 631030 h 738188"/>
                <a:gd name="connsiteX18" fmla="*/ 178593 w 779827"/>
                <a:gd name="connsiteY18" fmla="*/ 639274 h 738188"/>
                <a:gd name="connsiteX19" fmla="*/ 178593 w 779827"/>
                <a:gd name="connsiteY19" fmla="*/ 729944 h 738188"/>
                <a:gd name="connsiteX20" fmla="*/ 170349 w 779827"/>
                <a:gd name="connsiteY20" fmla="*/ 738188 h 738188"/>
                <a:gd name="connsiteX21" fmla="*/ 0 w 779827"/>
                <a:gd name="connsiteY21" fmla="*/ 738188 h 738188"/>
                <a:gd name="connsiteX22" fmla="*/ 405914 w 779827"/>
                <a:gd name="connsiteY22" fmla="*/ 504824 h 738188"/>
                <a:gd name="connsiteX23" fmla="*/ 760900 w 779827"/>
                <a:gd name="connsiteY23" fmla="*/ 504824 h 738188"/>
                <a:gd name="connsiteX24" fmla="*/ 769144 w 779827"/>
                <a:gd name="connsiteY24" fmla="*/ 513068 h 738188"/>
                <a:gd name="connsiteX25" fmla="*/ 769144 w 779827"/>
                <a:gd name="connsiteY25" fmla="*/ 603738 h 738188"/>
                <a:gd name="connsiteX26" fmla="*/ 760900 w 779827"/>
                <a:gd name="connsiteY26" fmla="*/ 611982 h 738188"/>
                <a:gd name="connsiteX27" fmla="*/ 405914 w 779827"/>
                <a:gd name="connsiteY27" fmla="*/ 611982 h 738188"/>
                <a:gd name="connsiteX28" fmla="*/ 397670 w 779827"/>
                <a:gd name="connsiteY28" fmla="*/ 603738 h 738188"/>
                <a:gd name="connsiteX29" fmla="*/ 397670 w 779827"/>
                <a:gd name="connsiteY29" fmla="*/ 513068 h 738188"/>
                <a:gd name="connsiteX30" fmla="*/ 405914 w 779827"/>
                <a:gd name="connsiteY30" fmla="*/ 504824 h 738188"/>
                <a:gd name="connsiteX31" fmla="*/ 17770 w 779827"/>
                <a:gd name="connsiteY31" fmla="*/ 504824 h 738188"/>
                <a:gd name="connsiteX32" fmla="*/ 372756 w 779827"/>
                <a:gd name="connsiteY32" fmla="*/ 504824 h 738188"/>
                <a:gd name="connsiteX33" fmla="*/ 381000 w 779827"/>
                <a:gd name="connsiteY33" fmla="*/ 513068 h 738188"/>
                <a:gd name="connsiteX34" fmla="*/ 381000 w 779827"/>
                <a:gd name="connsiteY34" fmla="*/ 603738 h 738188"/>
                <a:gd name="connsiteX35" fmla="*/ 372756 w 779827"/>
                <a:gd name="connsiteY35" fmla="*/ 611982 h 738188"/>
                <a:gd name="connsiteX36" fmla="*/ 17770 w 779827"/>
                <a:gd name="connsiteY36" fmla="*/ 611982 h 738188"/>
                <a:gd name="connsiteX37" fmla="*/ 9526 w 779827"/>
                <a:gd name="connsiteY37" fmla="*/ 603738 h 738188"/>
                <a:gd name="connsiteX38" fmla="*/ 9526 w 779827"/>
                <a:gd name="connsiteY38" fmla="*/ 513068 h 738188"/>
                <a:gd name="connsiteX39" fmla="*/ 17770 w 779827"/>
                <a:gd name="connsiteY39" fmla="*/ 504824 h 738188"/>
                <a:gd name="connsiteX40" fmla="*/ 591651 w 779827"/>
                <a:gd name="connsiteY40" fmla="*/ 378618 h 738188"/>
                <a:gd name="connsiteX41" fmla="*/ 779827 w 779827"/>
                <a:gd name="connsiteY41" fmla="*/ 378618 h 738188"/>
                <a:gd name="connsiteX42" fmla="*/ 779827 w 779827"/>
                <a:gd name="connsiteY42" fmla="*/ 485776 h 738188"/>
                <a:gd name="connsiteX43" fmla="*/ 591651 w 779827"/>
                <a:gd name="connsiteY43" fmla="*/ 485776 h 738188"/>
                <a:gd name="connsiteX44" fmla="*/ 583407 w 779827"/>
                <a:gd name="connsiteY44" fmla="*/ 477532 h 738188"/>
                <a:gd name="connsiteX45" fmla="*/ 583407 w 779827"/>
                <a:gd name="connsiteY45" fmla="*/ 386862 h 738188"/>
                <a:gd name="connsiteX46" fmla="*/ 591651 w 779827"/>
                <a:gd name="connsiteY46" fmla="*/ 378618 h 738188"/>
                <a:gd name="connsiteX47" fmla="*/ 203507 w 779827"/>
                <a:gd name="connsiteY47" fmla="*/ 378618 h 738188"/>
                <a:gd name="connsiteX48" fmla="*/ 558493 w 779827"/>
                <a:gd name="connsiteY48" fmla="*/ 378618 h 738188"/>
                <a:gd name="connsiteX49" fmla="*/ 566737 w 779827"/>
                <a:gd name="connsiteY49" fmla="*/ 386862 h 738188"/>
                <a:gd name="connsiteX50" fmla="*/ 566737 w 779827"/>
                <a:gd name="connsiteY50" fmla="*/ 477532 h 738188"/>
                <a:gd name="connsiteX51" fmla="*/ 558493 w 779827"/>
                <a:gd name="connsiteY51" fmla="*/ 485776 h 738188"/>
                <a:gd name="connsiteX52" fmla="*/ 203507 w 779827"/>
                <a:gd name="connsiteY52" fmla="*/ 485776 h 738188"/>
                <a:gd name="connsiteX53" fmla="*/ 195263 w 779827"/>
                <a:gd name="connsiteY53" fmla="*/ 477532 h 738188"/>
                <a:gd name="connsiteX54" fmla="*/ 195263 w 779827"/>
                <a:gd name="connsiteY54" fmla="*/ 386862 h 738188"/>
                <a:gd name="connsiteX55" fmla="*/ 203507 w 779827"/>
                <a:gd name="connsiteY55" fmla="*/ 378618 h 738188"/>
                <a:gd name="connsiteX56" fmla="*/ 0 w 779827"/>
                <a:gd name="connsiteY56" fmla="*/ 378618 h 738188"/>
                <a:gd name="connsiteX57" fmla="*/ 170349 w 779827"/>
                <a:gd name="connsiteY57" fmla="*/ 378618 h 738188"/>
                <a:gd name="connsiteX58" fmla="*/ 178593 w 779827"/>
                <a:gd name="connsiteY58" fmla="*/ 386862 h 738188"/>
                <a:gd name="connsiteX59" fmla="*/ 178593 w 779827"/>
                <a:gd name="connsiteY59" fmla="*/ 477532 h 738188"/>
                <a:gd name="connsiteX60" fmla="*/ 170349 w 779827"/>
                <a:gd name="connsiteY60" fmla="*/ 485776 h 738188"/>
                <a:gd name="connsiteX61" fmla="*/ 0 w 779827"/>
                <a:gd name="connsiteY61" fmla="*/ 485776 h 738188"/>
                <a:gd name="connsiteX62" fmla="*/ 405914 w 779827"/>
                <a:gd name="connsiteY62" fmla="*/ 252412 h 738188"/>
                <a:gd name="connsiteX63" fmla="*/ 760900 w 779827"/>
                <a:gd name="connsiteY63" fmla="*/ 252412 h 738188"/>
                <a:gd name="connsiteX64" fmla="*/ 769144 w 779827"/>
                <a:gd name="connsiteY64" fmla="*/ 260656 h 738188"/>
                <a:gd name="connsiteX65" fmla="*/ 769144 w 779827"/>
                <a:gd name="connsiteY65" fmla="*/ 351326 h 738188"/>
                <a:gd name="connsiteX66" fmla="*/ 760900 w 779827"/>
                <a:gd name="connsiteY66" fmla="*/ 359570 h 738188"/>
                <a:gd name="connsiteX67" fmla="*/ 405914 w 779827"/>
                <a:gd name="connsiteY67" fmla="*/ 359570 h 738188"/>
                <a:gd name="connsiteX68" fmla="*/ 397670 w 779827"/>
                <a:gd name="connsiteY68" fmla="*/ 351326 h 738188"/>
                <a:gd name="connsiteX69" fmla="*/ 397670 w 779827"/>
                <a:gd name="connsiteY69" fmla="*/ 260656 h 738188"/>
                <a:gd name="connsiteX70" fmla="*/ 405914 w 779827"/>
                <a:gd name="connsiteY70" fmla="*/ 252412 h 738188"/>
                <a:gd name="connsiteX71" fmla="*/ 17770 w 779827"/>
                <a:gd name="connsiteY71" fmla="*/ 252412 h 738188"/>
                <a:gd name="connsiteX72" fmla="*/ 372756 w 779827"/>
                <a:gd name="connsiteY72" fmla="*/ 252412 h 738188"/>
                <a:gd name="connsiteX73" fmla="*/ 381000 w 779827"/>
                <a:gd name="connsiteY73" fmla="*/ 260656 h 738188"/>
                <a:gd name="connsiteX74" fmla="*/ 381000 w 779827"/>
                <a:gd name="connsiteY74" fmla="*/ 351326 h 738188"/>
                <a:gd name="connsiteX75" fmla="*/ 372756 w 779827"/>
                <a:gd name="connsiteY75" fmla="*/ 359570 h 738188"/>
                <a:gd name="connsiteX76" fmla="*/ 17770 w 779827"/>
                <a:gd name="connsiteY76" fmla="*/ 359570 h 738188"/>
                <a:gd name="connsiteX77" fmla="*/ 9526 w 779827"/>
                <a:gd name="connsiteY77" fmla="*/ 351326 h 738188"/>
                <a:gd name="connsiteX78" fmla="*/ 9526 w 779827"/>
                <a:gd name="connsiteY78" fmla="*/ 260656 h 738188"/>
                <a:gd name="connsiteX79" fmla="*/ 17770 w 779827"/>
                <a:gd name="connsiteY79" fmla="*/ 252412 h 738188"/>
                <a:gd name="connsiteX80" fmla="*/ 591651 w 779827"/>
                <a:gd name="connsiteY80" fmla="*/ 126206 h 738188"/>
                <a:gd name="connsiteX81" fmla="*/ 779827 w 779827"/>
                <a:gd name="connsiteY81" fmla="*/ 126206 h 738188"/>
                <a:gd name="connsiteX82" fmla="*/ 779827 w 779827"/>
                <a:gd name="connsiteY82" fmla="*/ 233364 h 738188"/>
                <a:gd name="connsiteX83" fmla="*/ 591651 w 779827"/>
                <a:gd name="connsiteY83" fmla="*/ 233364 h 738188"/>
                <a:gd name="connsiteX84" fmla="*/ 583407 w 779827"/>
                <a:gd name="connsiteY84" fmla="*/ 225120 h 738188"/>
                <a:gd name="connsiteX85" fmla="*/ 583407 w 779827"/>
                <a:gd name="connsiteY85" fmla="*/ 134450 h 738188"/>
                <a:gd name="connsiteX86" fmla="*/ 591651 w 779827"/>
                <a:gd name="connsiteY86" fmla="*/ 126206 h 738188"/>
                <a:gd name="connsiteX87" fmla="*/ 203507 w 779827"/>
                <a:gd name="connsiteY87" fmla="*/ 126206 h 738188"/>
                <a:gd name="connsiteX88" fmla="*/ 558493 w 779827"/>
                <a:gd name="connsiteY88" fmla="*/ 126206 h 738188"/>
                <a:gd name="connsiteX89" fmla="*/ 566737 w 779827"/>
                <a:gd name="connsiteY89" fmla="*/ 134450 h 738188"/>
                <a:gd name="connsiteX90" fmla="*/ 566737 w 779827"/>
                <a:gd name="connsiteY90" fmla="*/ 225120 h 738188"/>
                <a:gd name="connsiteX91" fmla="*/ 558493 w 779827"/>
                <a:gd name="connsiteY91" fmla="*/ 233364 h 738188"/>
                <a:gd name="connsiteX92" fmla="*/ 203507 w 779827"/>
                <a:gd name="connsiteY92" fmla="*/ 233364 h 738188"/>
                <a:gd name="connsiteX93" fmla="*/ 195263 w 779827"/>
                <a:gd name="connsiteY93" fmla="*/ 225120 h 738188"/>
                <a:gd name="connsiteX94" fmla="*/ 195263 w 779827"/>
                <a:gd name="connsiteY94" fmla="*/ 134450 h 738188"/>
                <a:gd name="connsiteX95" fmla="*/ 203507 w 779827"/>
                <a:gd name="connsiteY95" fmla="*/ 126206 h 738188"/>
                <a:gd name="connsiteX96" fmla="*/ 0 w 779827"/>
                <a:gd name="connsiteY96" fmla="*/ 126206 h 738188"/>
                <a:gd name="connsiteX97" fmla="*/ 170349 w 779827"/>
                <a:gd name="connsiteY97" fmla="*/ 126206 h 738188"/>
                <a:gd name="connsiteX98" fmla="*/ 178593 w 779827"/>
                <a:gd name="connsiteY98" fmla="*/ 134450 h 738188"/>
                <a:gd name="connsiteX99" fmla="*/ 178593 w 779827"/>
                <a:gd name="connsiteY99" fmla="*/ 225120 h 738188"/>
                <a:gd name="connsiteX100" fmla="*/ 170349 w 779827"/>
                <a:gd name="connsiteY100" fmla="*/ 233364 h 738188"/>
                <a:gd name="connsiteX101" fmla="*/ 0 w 779827"/>
                <a:gd name="connsiteY101" fmla="*/ 233364 h 738188"/>
                <a:gd name="connsiteX102" fmla="*/ 405914 w 779827"/>
                <a:gd name="connsiteY102" fmla="*/ 0 h 738188"/>
                <a:gd name="connsiteX103" fmla="*/ 760900 w 779827"/>
                <a:gd name="connsiteY103" fmla="*/ 0 h 738188"/>
                <a:gd name="connsiteX104" fmla="*/ 769144 w 779827"/>
                <a:gd name="connsiteY104" fmla="*/ 8244 h 738188"/>
                <a:gd name="connsiteX105" fmla="*/ 769144 w 779827"/>
                <a:gd name="connsiteY105" fmla="*/ 98914 h 738188"/>
                <a:gd name="connsiteX106" fmla="*/ 760900 w 779827"/>
                <a:gd name="connsiteY106" fmla="*/ 107158 h 738188"/>
                <a:gd name="connsiteX107" fmla="*/ 405914 w 779827"/>
                <a:gd name="connsiteY107" fmla="*/ 107158 h 738188"/>
                <a:gd name="connsiteX108" fmla="*/ 397670 w 779827"/>
                <a:gd name="connsiteY108" fmla="*/ 98914 h 738188"/>
                <a:gd name="connsiteX109" fmla="*/ 397670 w 779827"/>
                <a:gd name="connsiteY109" fmla="*/ 8244 h 738188"/>
                <a:gd name="connsiteX110" fmla="*/ 405914 w 779827"/>
                <a:gd name="connsiteY110" fmla="*/ 0 h 738188"/>
                <a:gd name="connsiteX111" fmla="*/ 17770 w 779827"/>
                <a:gd name="connsiteY111" fmla="*/ 0 h 738188"/>
                <a:gd name="connsiteX112" fmla="*/ 372756 w 779827"/>
                <a:gd name="connsiteY112" fmla="*/ 0 h 738188"/>
                <a:gd name="connsiteX113" fmla="*/ 381000 w 779827"/>
                <a:gd name="connsiteY113" fmla="*/ 8244 h 738188"/>
                <a:gd name="connsiteX114" fmla="*/ 381000 w 779827"/>
                <a:gd name="connsiteY114" fmla="*/ 98914 h 738188"/>
                <a:gd name="connsiteX115" fmla="*/ 372756 w 779827"/>
                <a:gd name="connsiteY115" fmla="*/ 107158 h 738188"/>
                <a:gd name="connsiteX116" fmla="*/ 17770 w 779827"/>
                <a:gd name="connsiteY116" fmla="*/ 107158 h 738188"/>
                <a:gd name="connsiteX117" fmla="*/ 9526 w 779827"/>
                <a:gd name="connsiteY117" fmla="*/ 98914 h 738188"/>
                <a:gd name="connsiteX118" fmla="*/ 9526 w 779827"/>
                <a:gd name="connsiteY118" fmla="*/ 8244 h 738188"/>
                <a:gd name="connsiteX119" fmla="*/ 17770 w 779827"/>
                <a:gd name="connsiteY119" fmla="*/ 0 h 738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779827" h="738188">
                  <a:moveTo>
                    <a:pt x="591651" y="631030"/>
                  </a:moveTo>
                  <a:lnTo>
                    <a:pt x="779827" y="631030"/>
                  </a:lnTo>
                  <a:lnTo>
                    <a:pt x="779827" y="738188"/>
                  </a:lnTo>
                  <a:lnTo>
                    <a:pt x="591651" y="738188"/>
                  </a:lnTo>
                  <a:cubicBezTo>
                    <a:pt x="587098" y="738188"/>
                    <a:pt x="583407" y="734497"/>
                    <a:pt x="583407" y="729944"/>
                  </a:cubicBezTo>
                  <a:lnTo>
                    <a:pt x="583407" y="639274"/>
                  </a:lnTo>
                  <a:cubicBezTo>
                    <a:pt x="583407" y="634721"/>
                    <a:pt x="587098" y="631030"/>
                    <a:pt x="591651" y="631030"/>
                  </a:cubicBezTo>
                  <a:close/>
                  <a:moveTo>
                    <a:pt x="203507" y="631030"/>
                  </a:moveTo>
                  <a:lnTo>
                    <a:pt x="558493" y="631030"/>
                  </a:lnTo>
                  <a:cubicBezTo>
                    <a:pt x="563046" y="631030"/>
                    <a:pt x="566737" y="634721"/>
                    <a:pt x="566737" y="639274"/>
                  </a:cubicBezTo>
                  <a:lnTo>
                    <a:pt x="566737" y="729944"/>
                  </a:lnTo>
                  <a:cubicBezTo>
                    <a:pt x="566737" y="734497"/>
                    <a:pt x="563046" y="738188"/>
                    <a:pt x="558493" y="738188"/>
                  </a:cubicBezTo>
                  <a:lnTo>
                    <a:pt x="203507" y="738188"/>
                  </a:lnTo>
                  <a:cubicBezTo>
                    <a:pt x="198954" y="738188"/>
                    <a:pt x="195263" y="734497"/>
                    <a:pt x="195263" y="729944"/>
                  </a:cubicBezTo>
                  <a:lnTo>
                    <a:pt x="195263" y="639274"/>
                  </a:lnTo>
                  <a:cubicBezTo>
                    <a:pt x="195263" y="634721"/>
                    <a:pt x="198954" y="631030"/>
                    <a:pt x="203507" y="631030"/>
                  </a:cubicBezTo>
                  <a:close/>
                  <a:moveTo>
                    <a:pt x="0" y="631030"/>
                  </a:moveTo>
                  <a:lnTo>
                    <a:pt x="170349" y="631030"/>
                  </a:lnTo>
                  <a:cubicBezTo>
                    <a:pt x="174902" y="631030"/>
                    <a:pt x="178593" y="634721"/>
                    <a:pt x="178593" y="639274"/>
                  </a:cubicBezTo>
                  <a:lnTo>
                    <a:pt x="178593" y="729944"/>
                  </a:lnTo>
                  <a:cubicBezTo>
                    <a:pt x="178593" y="734497"/>
                    <a:pt x="174902" y="738188"/>
                    <a:pt x="170349" y="738188"/>
                  </a:cubicBezTo>
                  <a:lnTo>
                    <a:pt x="0" y="738188"/>
                  </a:lnTo>
                  <a:close/>
                  <a:moveTo>
                    <a:pt x="405914" y="504824"/>
                  </a:moveTo>
                  <a:lnTo>
                    <a:pt x="760900" y="504824"/>
                  </a:lnTo>
                  <a:cubicBezTo>
                    <a:pt x="765453" y="504824"/>
                    <a:pt x="769144" y="508515"/>
                    <a:pt x="769144" y="513068"/>
                  </a:cubicBezTo>
                  <a:lnTo>
                    <a:pt x="769144" y="603738"/>
                  </a:lnTo>
                  <a:cubicBezTo>
                    <a:pt x="769144" y="608291"/>
                    <a:pt x="765453" y="611982"/>
                    <a:pt x="760900" y="611982"/>
                  </a:cubicBezTo>
                  <a:lnTo>
                    <a:pt x="405914" y="611982"/>
                  </a:lnTo>
                  <a:cubicBezTo>
                    <a:pt x="401361" y="611982"/>
                    <a:pt x="397670" y="608291"/>
                    <a:pt x="397670" y="603738"/>
                  </a:cubicBezTo>
                  <a:lnTo>
                    <a:pt x="397670" y="513068"/>
                  </a:lnTo>
                  <a:cubicBezTo>
                    <a:pt x="397670" y="508515"/>
                    <a:pt x="401361" y="504824"/>
                    <a:pt x="405914" y="504824"/>
                  </a:cubicBezTo>
                  <a:close/>
                  <a:moveTo>
                    <a:pt x="17770" y="504824"/>
                  </a:moveTo>
                  <a:lnTo>
                    <a:pt x="372756" y="504824"/>
                  </a:lnTo>
                  <a:cubicBezTo>
                    <a:pt x="377309" y="504824"/>
                    <a:pt x="381000" y="508515"/>
                    <a:pt x="381000" y="513068"/>
                  </a:cubicBezTo>
                  <a:lnTo>
                    <a:pt x="381000" y="603738"/>
                  </a:lnTo>
                  <a:cubicBezTo>
                    <a:pt x="381000" y="608291"/>
                    <a:pt x="377309" y="611982"/>
                    <a:pt x="372756" y="611982"/>
                  </a:cubicBezTo>
                  <a:lnTo>
                    <a:pt x="17770" y="611982"/>
                  </a:lnTo>
                  <a:cubicBezTo>
                    <a:pt x="13217" y="611982"/>
                    <a:pt x="9526" y="608291"/>
                    <a:pt x="9526" y="603738"/>
                  </a:cubicBezTo>
                  <a:lnTo>
                    <a:pt x="9526" y="513068"/>
                  </a:lnTo>
                  <a:cubicBezTo>
                    <a:pt x="9526" y="508515"/>
                    <a:pt x="13217" y="504824"/>
                    <a:pt x="17770" y="504824"/>
                  </a:cubicBezTo>
                  <a:close/>
                  <a:moveTo>
                    <a:pt x="591651" y="378618"/>
                  </a:moveTo>
                  <a:lnTo>
                    <a:pt x="779827" y="378618"/>
                  </a:lnTo>
                  <a:lnTo>
                    <a:pt x="779827" y="485776"/>
                  </a:lnTo>
                  <a:lnTo>
                    <a:pt x="591651" y="485776"/>
                  </a:lnTo>
                  <a:cubicBezTo>
                    <a:pt x="587098" y="485776"/>
                    <a:pt x="583407" y="482085"/>
                    <a:pt x="583407" y="477532"/>
                  </a:cubicBezTo>
                  <a:lnTo>
                    <a:pt x="583407" y="386862"/>
                  </a:lnTo>
                  <a:cubicBezTo>
                    <a:pt x="583407" y="382309"/>
                    <a:pt x="587098" y="378618"/>
                    <a:pt x="591651" y="378618"/>
                  </a:cubicBezTo>
                  <a:close/>
                  <a:moveTo>
                    <a:pt x="203507" y="378618"/>
                  </a:moveTo>
                  <a:lnTo>
                    <a:pt x="558493" y="378618"/>
                  </a:lnTo>
                  <a:cubicBezTo>
                    <a:pt x="563046" y="378618"/>
                    <a:pt x="566737" y="382309"/>
                    <a:pt x="566737" y="386862"/>
                  </a:cubicBezTo>
                  <a:lnTo>
                    <a:pt x="566737" y="477532"/>
                  </a:lnTo>
                  <a:cubicBezTo>
                    <a:pt x="566737" y="482085"/>
                    <a:pt x="563046" y="485776"/>
                    <a:pt x="558493" y="485776"/>
                  </a:cubicBezTo>
                  <a:lnTo>
                    <a:pt x="203507" y="485776"/>
                  </a:lnTo>
                  <a:cubicBezTo>
                    <a:pt x="198954" y="485776"/>
                    <a:pt x="195263" y="482085"/>
                    <a:pt x="195263" y="477532"/>
                  </a:cubicBezTo>
                  <a:lnTo>
                    <a:pt x="195263" y="386862"/>
                  </a:lnTo>
                  <a:cubicBezTo>
                    <a:pt x="195263" y="382309"/>
                    <a:pt x="198954" y="378618"/>
                    <a:pt x="203507" y="378618"/>
                  </a:cubicBezTo>
                  <a:close/>
                  <a:moveTo>
                    <a:pt x="0" y="378618"/>
                  </a:moveTo>
                  <a:lnTo>
                    <a:pt x="170349" y="378618"/>
                  </a:lnTo>
                  <a:cubicBezTo>
                    <a:pt x="174902" y="378618"/>
                    <a:pt x="178593" y="382309"/>
                    <a:pt x="178593" y="386862"/>
                  </a:cubicBezTo>
                  <a:lnTo>
                    <a:pt x="178593" y="477532"/>
                  </a:lnTo>
                  <a:cubicBezTo>
                    <a:pt x="178593" y="482085"/>
                    <a:pt x="174902" y="485776"/>
                    <a:pt x="170349" y="485776"/>
                  </a:cubicBezTo>
                  <a:lnTo>
                    <a:pt x="0" y="485776"/>
                  </a:lnTo>
                  <a:close/>
                  <a:moveTo>
                    <a:pt x="405914" y="252412"/>
                  </a:moveTo>
                  <a:lnTo>
                    <a:pt x="760900" y="252412"/>
                  </a:lnTo>
                  <a:cubicBezTo>
                    <a:pt x="765453" y="252412"/>
                    <a:pt x="769144" y="256103"/>
                    <a:pt x="769144" y="260656"/>
                  </a:cubicBezTo>
                  <a:lnTo>
                    <a:pt x="769144" y="351326"/>
                  </a:lnTo>
                  <a:cubicBezTo>
                    <a:pt x="769144" y="355879"/>
                    <a:pt x="765453" y="359570"/>
                    <a:pt x="760900" y="359570"/>
                  </a:cubicBezTo>
                  <a:lnTo>
                    <a:pt x="405914" y="359570"/>
                  </a:lnTo>
                  <a:cubicBezTo>
                    <a:pt x="401361" y="359570"/>
                    <a:pt x="397670" y="355879"/>
                    <a:pt x="397670" y="351326"/>
                  </a:cubicBezTo>
                  <a:lnTo>
                    <a:pt x="397670" y="260656"/>
                  </a:lnTo>
                  <a:cubicBezTo>
                    <a:pt x="397670" y="256103"/>
                    <a:pt x="401361" y="252412"/>
                    <a:pt x="405914" y="252412"/>
                  </a:cubicBezTo>
                  <a:close/>
                  <a:moveTo>
                    <a:pt x="17770" y="252412"/>
                  </a:moveTo>
                  <a:lnTo>
                    <a:pt x="372756" y="252412"/>
                  </a:lnTo>
                  <a:cubicBezTo>
                    <a:pt x="377309" y="252412"/>
                    <a:pt x="381000" y="256103"/>
                    <a:pt x="381000" y="260656"/>
                  </a:cubicBezTo>
                  <a:lnTo>
                    <a:pt x="381000" y="351326"/>
                  </a:lnTo>
                  <a:cubicBezTo>
                    <a:pt x="381000" y="355879"/>
                    <a:pt x="377309" y="359570"/>
                    <a:pt x="372756" y="359570"/>
                  </a:cubicBezTo>
                  <a:lnTo>
                    <a:pt x="17770" y="359570"/>
                  </a:lnTo>
                  <a:cubicBezTo>
                    <a:pt x="13217" y="359570"/>
                    <a:pt x="9526" y="355879"/>
                    <a:pt x="9526" y="351326"/>
                  </a:cubicBezTo>
                  <a:lnTo>
                    <a:pt x="9526" y="260656"/>
                  </a:lnTo>
                  <a:cubicBezTo>
                    <a:pt x="9526" y="256103"/>
                    <a:pt x="13217" y="252412"/>
                    <a:pt x="17770" y="252412"/>
                  </a:cubicBezTo>
                  <a:close/>
                  <a:moveTo>
                    <a:pt x="591651" y="126206"/>
                  </a:moveTo>
                  <a:lnTo>
                    <a:pt x="779827" y="126206"/>
                  </a:lnTo>
                  <a:lnTo>
                    <a:pt x="779827" y="233364"/>
                  </a:lnTo>
                  <a:lnTo>
                    <a:pt x="591651" y="233364"/>
                  </a:lnTo>
                  <a:cubicBezTo>
                    <a:pt x="587098" y="233364"/>
                    <a:pt x="583407" y="229673"/>
                    <a:pt x="583407" y="225120"/>
                  </a:cubicBezTo>
                  <a:lnTo>
                    <a:pt x="583407" y="134450"/>
                  </a:lnTo>
                  <a:cubicBezTo>
                    <a:pt x="583407" y="129897"/>
                    <a:pt x="587098" y="126206"/>
                    <a:pt x="591651" y="126206"/>
                  </a:cubicBezTo>
                  <a:close/>
                  <a:moveTo>
                    <a:pt x="203507" y="126206"/>
                  </a:moveTo>
                  <a:lnTo>
                    <a:pt x="558493" y="126206"/>
                  </a:lnTo>
                  <a:cubicBezTo>
                    <a:pt x="563046" y="126206"/>
                    <a:pt x="566737" y="129897"/>
                    <a:pt x="566737" y="134450"/>
                  </a:cubicBezTo>
                  <a:lnTo>
                    <a:pt x="566737" y="225120"/>
                  </a:lnTo>
                  <a:cubicBezTo>
                    <a:pt x="566737" y="229673"/>
                    <a:pt x="563046" y="233364"/>
                    <a:pt x="558493" y="233364"/>
                  </a:cubicBezTo>
                  <a:lnTo>
                    <a:pt x="203507" y="233364"/>
                  </a:lnTo>
                  <a:cubicBezTo>
                    <a:pt x="198954" y="233364"/>
                    <a:pt x="195263" y="229673"/>
                    <a:pt x="195263" y="225120"/>
                  </a:cubicBezTo>
                  <a:lnTo>
                    <a:pt x="195263" y="134450"/>
                  </a:lnTo>
                  <a:cubicBezTo>
                    <a:pt x="195263" y="129897"/>
                    <a:pt x="198954" y="126206"/>
                    <a:pt x="203507" y="126206"/>
                  </a:cubicBezTo>
                  <a:close/>
                  <a:moveTo>
                    <a:pt x="0" y="126206"/>
                  </a:moveTo>
                  <a:lnTo>
                    <a:pt x="170349" y="126206"/>
                  </a:lnTo>
                  <a:cubicBezTo>
                    <a:pt x="174902" y="126206"/>
                    <a:pt x="178593" y="129897"/>
                    <a:pt x="178593" y="134450"/>
                  </a:cubicBezTo>
                  <a:lnTo>
                    <a:pt x="178593" y="225120"/>
                  </a:lnTo>
                  <a:cubicBezTo>
                    <a:pt x="178593" y="229673"/>
                    <a:pt x="174902" y="233364"/>
                    <a:pt x="170349" y="233364"/>
                  </a:cubicBezTo>
                  <a:lnTo>
                    <a:pt x="0" y="233364"/>
                  </a:lnTo>
                  <a:close/>
                  <a:moveTo>
                    <a:pt x="405914" y="0"/>
                  </a:moveTo>
                  <a:lnTo>
                    <a:pt x="760900" y="0"/>
                  </a:lnTo>
                  <a:cubicBezTo>
                    <a:pt x="765453" y="0"/>
                    <a:pt x="769144" y="3691"/>
                    <a:pt x="769144" y="8244"/>
                  </a:cubicBezTo>
                  <a:lnTo>
                    <a:pt x="769144" y="98914"/>
                  </a:lnTo>
                  <a:cubicBezTo>
                    <a:pt x="769144" y="103467"/>
                    <a:pt x="765453" y="107158"/>
                    <a:pt x="760900" y="107158"/>
                  </a:cubicBezTo>
                  <a:lnTo>
                    <a:pt x="405914" y="107158"/>
                  </a:lnTo>
                  <a:cubicBezTo>
                    <a:pt x="401361" y="107158"/>
                    <a:pt x="397670" y="103467"/>
                    <a:pt x="397670" y="98914"/>
                  </a:cubicBezTo>
                  <a:lnTo>
                    <a:pt x="397670" y="8244"/>
                  </a:lnTo>
                  <a:cubicBezTo>
                    <a:pt x="397670" y="3691"/>
                    <a:pt x="401361" y="0"/>
                    <a:pt x="405914" y="0"/>
                  </a:cubicBezTo>
                  <a:close/>
                  <a:moveTo>
                    <a:pt x="17770" y="0"/>
                  </a:moveTo>
                  <a:lnTo>
                    <a:pt x="372756" y="0"/>
                  </a:lnTo>
                  <a:cubicBezTo>
                    <a:pt x="377309" y="0"/>
                    <a:pt x="381000" y="3691"/>
                    <a:pt x="381000" y="8244"/>
                  </a:cubicBezTo>
                  <a:lnTo>
                    <a:pt x="381000" y="98914"/>
                  </a:lnTo>
                  <a:cubicBezTo>
                    <a:pt x="381000" y="103467"/>
                    <a:pt x="377309" y="107158"/>
                    <a:pt x="372756" y="107158"/>
                  </a:cubicBezTo>
                  <a:lnTo>
                    <a:pt x="17770" y="107158"/>
                  </a:lnTo>
                  <a:cubicBezTo>
                    <a:pt x="13217" y="107158"/>
                    <a:pt x="9526" y="103467"/>
                    <a:pt x="9526" y="98914"/>
                  </a:cubicBezTo>
                  <a:lnTo>
                    <a:pt x="9526" y="8244"/>
                  </a:lnTo>
                  <a:cubicBezTo>
                    <a:pt x="9526" y="3691"/>
                    <a:pt x="13217" y="0"/>
                    <a:pt x="17770" y="0"/>
                  </a:cubicBez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0745BC40-C744-4328-9A22-85A6CC753E9C}"/>
              </a:ext>
            </a:extLst>
          </p:cNvPr>
          <p:cNvGrpSpPr/>
          <p:nvPr/>
        </p:nvGrpSpPr>
        <p:grpSpPr>
          <a:xfrm>
            <a:off x="3706738" y="2910588"/>
            <a:ext cx="1200870" cy="1169756"/>
            <a:chOff x="5964773" y="1209672"/>
            <a:chExt cx="779827" cy="759622"/>
          </a:xfrm>
        </p:grpSpPr>
        <p:sp>
          <p:nvSpPr>
            <p:cNvPr id="247" name="正方形/長方形 246">
              <a:extLst>
                <a:ext uri="{FF2B5EF4-FFF2-40B4-BE49-F238E27FC236}">
                  <a16:creationId xmlns:a16="http://schemas.microsoft.com/office/drawing/2014/main" id="{BB49B407-7F4B-4DBD-8813-2BAF8652FA61}"/>
                </a:ext>
              </a:extLst>
            </p:cNvPr>
            <p:cNvSpPr/>
            <p:nvPr/>
          </p:nvSpPr>
          <p:spPr>
            <a:xfrm>
              <a:off x="5964773" y="1209672"/>
              <a:ext cx="779827" cy="75962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6D3B44DA-816E-49B8-ADCA-6C1644DEE742}"/>
                </a:ext>
              </a:extLst>
            </p:cNvPr>
            <p:cNvSpPr/>
            <p:nvPr/>
          </p:nvSpPr>
          <p:spPr>
            <a:xfrm>
              <a:off x="5964773" y="1219199"/>
              <a:ext cx="779827" cy="738188"/>
            </a:xfrm>
            <a:custGeom>
              <a:avLst/>
              <a:gdLst>
                <a:gd name="connsiteX0" fmla="*/ 591651 w 779827"/>
                <a:gd name="connsiteY0" fmla="*/ 631030 h 738188"/>
                <a:gd name="connsiteX1" fmla="*/ 779827 w 779827"/>
                <a:gd name="connsiteY1" fmla="*/ 631030 h 738188"/>
                <a:gd name="connsiteX2" fmla="*/ 779827 w 779827"/>
                <a:gd name="connsiteY2" fmla="*/ 738188 h 738188"/>
                <a:gd name="connsiteX3" fmla="*/ 591651 w 779827"/>
                <a:gd name="connsiteY3" fmla="*/ 738188 h 738188"/>
                <a:gd name="connsiteX4" fmla="*/ 583407 w 779827"/>
                <a:gd name="connsiteY4" fmla="*/ 729944 h 738188"/>
                <a:gd name="connsiteX5" fmla="*/ 583407 w 779827"/>
                <a:gd name="connsiteY5" fmla="*/ 639274 h 738188"/>
                <a:gd name="connsiteX6" fmla="*/ 591651 w 779827"/>
                <a:gd name="connsiteY6" fmla="*/ 631030 h 738188"/>
                <a:gd name="connsiteX7" fmla="*/ 203507 w 779827"/>
                <a:gd name="connsiteY7" fmla="*/ 631030 h 738188"/>
                <a:gd name="connsiteX8" fmla="*/ 558493 w 779827"/>
                <a:gd name="connsiteY8" fmla="*/ 631030 h 738188"/>
                <a:gd name="connsiteX9" fmla="*/ 566737 w 779827"/>
                <a:gd name="connsiteY9" fmla="*/ 639274 h 738188"/>
                <a:gd name="connsiteX10" fmla="*/ 566737 w 779827"/>
                <a:gd name="connsiteY10" fmla="*/ 729944 h 738188"/>
                <a:gd name="connsiteX11" fmla="*/ 558493 w 779827"/>
                <a:gd name="connsiteY11" fmla="*/ 738188 h 738188"/>
                <a:gd name="connsiteX12" fmla="*/ 203507 w 779827"/>
                <a:gd name="connsiteY12" fmla="*/ 738188 h 738188"/>
                <a:gd name="connsiteX13" fmla="*/ 195263 w 779827"/>
                <a:gd name="connsiteY13" fmla="*/ 729944 h 738188"/>
                <a:gd name="connsiteX14" fmla="*/ 195263 w 779827"/>
                <a:gd name="connsiteY14" fmla="*/ 639274 h 738188"/>
                <a:gd name="connsiteX15" fmla="*/ 203507 w 779827"/>
                <a:gd name="connsiteY15" fmla="*/ 631030 h 738188"/>
                <a:gd name="connsiteX16" fmla="*/ 0 w 779827"/>
                <a:gd name="connsiteY16" fmla="*/ 631030 h 738188"/>
                <a:gd name="connsiteX17" fmla="*/ 170349 w 779827"/>
                <a:gd name="connsiteY17" fmla="*/ 631030 h 738188"/>
                <a:gd name="connsiteX18" fmla="*/ 178593 w 779827"/>
                <a:gd name="connsiteY18" fmla="*/ 639274 h 738188"/>
                <a:gd name="connsiteX19" fmla="*/ 178593 w 779827"/>
                <a:gd name="connsiteY19" fmla="*/ 729944 h 738188"/>
                <a:gd name="connsiteX20" fmla="*/ 170349 w 779827"/>
                <a:gd name="connsiteY20" fmla="*/ 738188 h 738188"/>
                <a:gd name="connsiteX21" fmla="*/ 0 w 779827"/>
                <a:gd name="connsiteY21" fmla="*/ 738188 h 738188"/>
                <a:gd name="connsiteX22" fmla="*/ 405914 w 779827"/>
                <a:gd name="connsiteY22" fmla="*/ 504824 h 738188"/>
                <a:gd name="connsiteX23" fmla="*/ 760900 w 779827"/>
                <a:gd name="connsiteY23" fmla="*/ 504824 h 738188"/>
                <a:gd name="connsiteX24" fmla="*/ 769144 w 779827"/>
                <a:gd name="connsiteY24" fmla="*/ 513068 h 738188"/>
                <a:gd name="connsiteX25" fmla="*/ 769144 w 779827"/>
                <a:gd name="connsiteY25" fmla="*/ 603738 h 738188"/>
                <a:gd name="connsiteX26" fmla="*/ 760900 w 779827"/>
                <a:gd name="connsiteY26" fmla="*/ 611982 h 738188"/>
                <a:gd name="connsiteX27" fmla="*/ 405914 w 779827"/>
                <a:gd name="connsiteY27" fmla="*/ 611982 h 738188"/>
                <a:gd name="connsiteX28" fmla="*/ 397670 w 779827"/>
                <a:gd name="connsiteY28" fmla="*/ 603738 h 738188"/>
                <a:gd name="connsiteX29" fmla="*/ 397670 w 779827"/>
                <a:gd name="connsiteY29" fmla="*/ 513068 h 738188"/>
                <a:gd name="connsiteX30" fmla="*/ 405914 w 779827"/>
                <a:gd name="connsiteY30" fmla="*/ 504824 h 738188"/>
                <a:gd name="connsiteX31" fmla="*/ 17770 w 779827"/>
                <a:gd name="connsiteY31" fmla="*/ 504824 h 738188"/>
                <a:gd name="connsiteX32" fmla="*/ 372756 w 779827"/>
                <a:gd name="connsiteY32" fmla="*/ 504824 h 738188"/>
                <a:gd name="connsiteX33" fmla="*/ 381000 w 779827"/>
                <a:gd name="connsiteY33" fmla="*/ 513068 h 738188"/>
                <a:gd name="connsiteX34" fmla="*/ 381000 w 779827"/>
                <a:gd name="connsiteY34" fmla="*/ 603738 h 738188"/>
                <a:gd name="connsiteX35" fmla="*/ 372756 w 779827"/>
                <a:gd name="connsiteY35" fmla="*/ 611982 h 738188"/>
                <a:gd name="connsiteX36" fmla="*/ 17770 w 779827"/>
                <a:gd name="connsiteY36" fmla="*/ 611982 h 738188"/>
                <a:gd name="connsiteX37" fmla="*/ 9526 w 779827"/>
                <a:gd name="connsiteY37" fmla="*/ 603738 h 738188"/>
                <a:gd name="connsiteX38" fmla="*/ 9526 w 779827"/>
                <a:gd name="connsiteY38" fmla="*/ 513068 h 738188"/>
                <a:gd name="connsiteX39" fmla="*/ 17770 w 779827"/>
                <a:gd name="connsiteY39" fmla="*/ 504824 h 738188"/>
                <a:gd name="connsiteX40" fmla="*/ 591651 w 779827"/>
                <a:gd name="connsiteY40" fmla="*/ 378618 h 738188"/>
                <a:gd name="connsiteX41" fmla="*/ 779827 w 779827"/>
                <a:gd name="connsiteY41" fmla="*/ 378618 h 738188"/>
                <a:gd name="connsiteX42" fmla="*/ 779827 w 779827"/>
                <a:gd name="connsiteY42" fmla="*/ 485776 h 738188"/>
                <a:gd name="connsiteX43" fmla="*/ 591651 w 779827"/>
                <a:gd name="connsiteY43" fmla="*/ 485776 h 738188"/>
                <a:gd name="connsiteX44" fmla="*/ 583407 w 779827"/>
                <a:gd name="connsiteY44" fmla="*/ 477532 h 738188"/>
                <a:gd name="connsiteX45" fmla="*/ 583407 w 779827"/>
                <a:gd name="connsiteY45" fmla="*/ 386862 h 738188"/>
                <a:gd name="connsiteX46" fmla="*/ 591651 w 779827"/>
                <a:gd name="connsiteY46" fmla="*/ 378618 h 738188"/>
                <a:gd name="connsiteX47" fmla="*/ 203507 w 779827"/>
                <a:gd name="connsiteY47" fmla="*/ 378618 h 738188"/>
                <a:gd name="connsiteX48" fmla="*/ 558493 w 779827"/>
                <a:gd name="connsiteY48" fmla="*/ 378618 h 738188"/>
                <a:gd name="connsiteX49" fmla="*/ 566737 w 779827"/>
                <a:gd name="connsiteY49" fmla="*/ 386862 h 738188"/>
                <a:gd name="connsiteX50" fmla="*/ 566737 w 779827"/>
                <a:gd name="connsiteY50" fmla="*/ 477532 h 738188"/>
                <a:gd name="connsiteX51" fmla="*/ 558493 w 779827"/>
                <a:gd name="connsiteY51" fmla="*/ 485776 h 738188"/>
                <a:gd name="connsiteX52" fmla="*/ 203507 w 779827"/>
                <a:gd name="connsiteY52" fmla="*/ 485776 h 738188"/>
                <a:gd name="connsiteX53" fmla="*/ 195263 w 779827"/>
                <a:gd name="connsiteY53" fmla="*/ 477532 h 738188"/>
                <a:gd name="connsiteX54" fmla="*/ 195263 w 779827"/>
                <a:gd name="connsiteY54" fmla="*/ 386862 h 738188"/>
                <a:gd name="connsiteX55" fmla="*/ 203507 w 779827"/>
                <a:gd name="connsiteY55" fmla="*/ 378618 h 738188"/>
                <a:gd name="connsiteX56" fmla="*/ 0 w 779827"/>
                <a:gd name="connsiteY56" fmla="*/ 378618 h 738188"/>
                <a:gd name="connsiteX57" fmla="*/ 170349 w 779827"/>
                <a:gd name="connsiteY57" fmla="*/ 378618 h 738188"/>
                <a:gd name="connsiteX58" fmla="*/ 178593 w 779827"/>
                <a:gd name="connsiteY58" fmla="*/ 386862 h 738188"/>
                <a:gd name="connsiteX59" fmla="*/ 178593 w 779827"/>
                <a:gd name="connsiteY59" fmla="*/ 477532 h 738188"/>
                <a:gd name="connsiteX60" fmla="*/ 170349 w 779827"/>
                <a:gd name="connsiteY60" fmla="*/ 485776 h 738188"/>
                <a:gd name="connsiteX61" fmla="*/ 0 w 779827"/>
                <a:gd name="connsiteY61" fmla="*/ 485776 h 738188"/>
                <a:gd name="connsiteX62" fmla="*/ 405914 w 779827"/>
                <a:gd name="connsiteY62" fmla="*/ 252412 h 738188"/>
                <a:gd name="connsiteX63" fmla="*/ 760900 w 779827"/>
                <a:gd name="connsiteY63" fmla="*/ 252412 h 738188"/>
                <a:gd name="connsiteX64" fmla="*/ 769144 w 779827"/>
                <a:gd name="connsiteY64" fmla="*/ 260656 h 738188"/>
                <a:gd name="connsiteX65" fmla="*/ 769144 w 779827"/>
                <a:gd name="connsiteY65" fmla="*/ 351326 h 738188"/>
                <a:gd name="connsiteX66" fmla="*/ 760900 w 779827"/>
                <a:gd name="connsiteY66" fmla="*/ 359570 h 738188"/>
                <a:gd name="connsiteX67" fmla="*/ 405914 w 779827"/>
                <a:gd name="connsiteY67" fmla="*/ 359570 h 738188"/>
                <a:gd name="connsiteX68" fmla="*/ 397670 w 779827"/>
                <a:gd name="connsiteY68" fmla="*/ 351326 h 738188"/>
                <a:gd name="connsiteX69" fmla="*/ 397670 w 779827"/>
                <a:gd name="connsiteY69" fmla="*/ 260656 h 738188"/>
                <a:gd name="connsiteX70" fmla="*/ 405914 w 779827"/>
                <a:gd name="connsiteY70" fmla="*/ 252412 h 738188"/>
                <a:gd name="connsiteX71" fmla="*/ 17770 w 779827"/>
                <a:gd name="connsiteY71" fmla="*/ 252412 h 738188"/>
                <a:gd name="connsiteX72" fmla="*/ 372756 w 779827"/>
                <a:gd name="connsiteY72" fmla="*/ 252412 h 738188"/>
                <a:gd name="connsiteX73" fmla="*/ 381000 w 779827"/>
                <a:gd name="connsiteY73" fmla="*/ 260656 h 738188"/>
                <a:gd name="connsiteX74" fmla="*/ 381000 w 779827"/>
                <a:gd name="connsiteY74" fmla="*/ 351326 h 738188"/>
                <a:gd name="connsiteX75" fmla="*/ 372756 w 779827"/>
                <a:gd name="connsiteY75" fmla="*/ 359570 h 738188"/>
                <a:gd name="connsiteX76" fmla="*/ 17770 w 779827"/>
                <a:gd name="connsiteY76" fmla="*/ 359570 h 738188"/>
                <a:gd name="connsiteX77" fmla="*/ 9526 w 779827"/>
                <a:gd name="connsiteY77" fmla="*/ 351326 h 738188"/>
                <a:gd name="connsiteX78" fmla="*/ 9526 w 779827"/>
                <a:gd name="connsiteY78" fmla="*/ 260656 h 738188"/>
                <a:gd name="connsiteX79" fmla="*/ 17770 w 779827"/>
                <a:gd name="connsiteY79" fmla="*/ 252412 h 738188"/>
                <a:gd name="connsiteX80" fmla="*/ 591651 w 779827"/>
                <a:gd name="connsiteY80" fmla="*/ 126206 h 738188"/>
                <a:gd name="connsiteX81" fmla="*/ 779827 w 779827"/>
                <a:gd name="connsiteY81" fmla="*/ 126206 h 738188"/>
                <a:gd name="connsiteX82" fmla="*/ 779827 w 779827"/>
                <a:gd name="connsiteY82" fmla="*/ 233364 h 738188"/>
                <a:gd name="connsiteX83" fmla="*/ 591651 w 779827"/>
                <a:gd name="connsiteY83" fmla="*/ 233364 h 738188"/>
                <a:gd name="connsiteX84" fmla="*/ 583407 w 779827"/>
                <a:gd name="connsiteY84" fmla="*/ 225120 h 738188"/>
                <a:gd name="connsiteX85" fmla="*/ 583407 w 779827"/>
                <a:gd name="connsiteY85" fmla="*/ 134450 h 738188"/>
                <a:gd name="connsiteX86" fmla="*/ 591651 w 779827"/>
                <a:gd name="connsiteY86" fmla="*/ 126206 h 738188"/>
                <a:gd name="connsiteX87" fmla="*/ 203507 w 779827"/>
                <a:gd name="connsiteY87" fmla="*/ 126206 h 738188"/>
                <a:gd name="connsiteX88" fmla="*/ 558493 w 779827"/>
                <a:gd name="connsiteY88" fmla="*/ 126206 h 738188"/>
                <a:gd name="connsiteX89" fmla="*/ 566737 w 779827"/>
                <a:gd name="connsiteY89" fmla="*/ 134450 h 738188"/>
                <a:gd name="connsiteX90" fmla="*/ 566737 w 779827"/>
                <a:gd name="connsiteY90" fmla="*/ 225120 h 738188"/>
                <a:gd name="connsiteX91" fmla="*/ 558493 w 779827"/>
                <a:gd name="connsiteY91" fmla="*/ 233364 h 738188"/>
                <a:gd name="connsiteX92" fmla="*/ 203507 w 779827"/>
                <a:gd name="connsiteY92" fmla="*/ 233364 h 738188"/>
                <a:gd name="connsiteX93" fmla="*/ 195263 w 779827"/>
                <a:gd name="connsiteY93" fmla="*/ 225120 h 738188"/>
                <a:gd name="connsiteX94" fmla="*/ 195263 w 779827"/>
                <a:gd name="connsiteY94" fmla="*/ 134450 h 738188"/>
                <a:gd name="connsiteX95" fmla="*/ 203507 w 779827"/>
                <a:gd name="connsiteY95" fmla="*/ 126206 h 738188"/>
                <a:gd name="connsiteX96" fmla="*/ 0 w 779827"/>
                <a:gd name="connsiteY96" fmla="*/ 126206 h 738188"/>
                <a:gd name="connsiteX97" fmla="*/ 170349 w 779827"/>
                <a:gd name="connsiteY97" fmla="*/ 126206 h 738188"/>
                <a:gd name="connsiteX98" fmla="*/ 178593 w 779827"/>
                <a:gd name="connsiteY98" fmla="*/ 134450 h 738188"/>
                <a:gd name="connsiteX99" fmla="*/ 178593 w 779827"/>
                <a:gd name="connsiteY99" fmla="*/ 225120 h 738188"/>
                <a:gd name="connsiteX100" fmla="*/ 170349 w 779827"/>
                <a:gd name="connsiteY100" fmla="*/ 233364 h 738188"/>
                <a:gd name="connsiteX101" fmla="*/ 0 w 779827"/>
                <a:gd name="connsiteY101" fmla="*/ 233364 h 738188"/>
                <a:gd name="connsiteX102" fmla="*/ 405914 w 779827"/>
                <a:gd name="connsiteY102" fmla="*/ 0 h 738188"/>
                <a:gd name="connsiteX103" fmla="*/ 760900 w 779827"/>
                <a:gd name="connsiteY103" fmla="*/ 0 h 738188"/>
                <a:gd name="connsiteX104" fmla="*/ 769144 w 779827"/>
                <a:gd name="connsiteY104" fmla="*/ 8244 h 738188"/>
                <a:gd name="connsiteX105" fmla="*/ 769144 w 779827"/>
                <a:gd name="connsiteY105" fmla="*/ 98914 h 738188"/>
                <a:gd name="connsiteX106" fmla="*/ 760900 w 779827"/>
                <a:gd name="connsiteY106" fmla="*/ 107158 h 738188"/>
                <a:gd name="connsiteX107" fmla="*/ 405914 w 779827"/>
                <a:gd name="connsiteY107" fmla="*/ 107158 h 738188"/>
                <a:gd name="connsiteX108" fmla="*/ 397670 w 779827"/>
                <a:gd name="connsiteY108" fmla="*/ 98914 h 738188"/>
                <a:gd name="connsiteX109" fmla="*/ 397670 w 779827"/>
                <a:gd name="connsiteY109" fmla="*/ 8244 h 738188"/>
                <a:gd name="connsiteX110" fmla="*/ 405914 w 779827"/>
                <a:gd name="connsiteY110" fmla="*/ 0 h 738188"/>
                <a:gd name="connsiteX111" fmla="*/ 17770 w 779827"/>
                <a:gd name="connsiteY111" fmla="*/ 0 h 738188"/>
                <a:gd name="connsiteX112" fmla="*/ 372756 w 779827"/>
                <a:gd name="connsiteY112" fmla="*/ 0 h 738188"/>
                <a:gd name="connsiteX113" fmla="*/ 381000 w 779827"/>
                <a:gd name="connsiteY113" fmla="*/ 8244 h 738188"/>
                <a:gd name="connsiteX114" fmla="*/ 381000 w 779827"/>
                <a:gd name="connsiteY114" fmla="*/ 98914 h 738188"/>
                <a:gd name="connsiteX115" fmla="*/ 372756 w 779827"/>
                <a:gd name="connsiteY115" fmla="*/ 107158 h 738188"/>
                <a:gd name="connsiteX116" fmla="*/ 17770 w 779827"/>
                <a:gd name="connsiteY116" fmla="*/ 107158 h 738188"/>
                <a:gd name="connsiteX117" fmla="*/ 9526 w 779827"/>
                <a:gd name="connsiteY117" fmla="*/ 98914 h 738188"/>
                <a:gd name="connsiteX118" fmla="*/ 9526 w 779827"/>
                <a:gd name="connsiteY118" fmla="*/ 8244 h 738188"/>
                <a:gd name="connsiteX119" fmla="*/ 17770 w 779827"/>
                <a:gd name="connsiteY119" fmla="*/ 0 h 738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779827" h="738188">
                  <a:moveTo>
                    <a:pt x="591651" y="631030"/>
                  </a:moveTo>
                  <a:lnTo>
                    <a:pt x="779827" y="631030"/>
                  </a:lnTo>
                  <a:lnTo>
                    <a:pt x="779827" y="738188"/>
                  </a:lnTo>
                  <a:lnTo>
                    <a:pt x="591651" y="738188"/>
                  </a:lnTo>
                  <a:cubicBezTo>
                    <a:pt x="587098" y="738188"/>
                    <a:pt x="583407" y="734497"/>
                    <a:pt x="583407" y="729944"/>
                  </a:cubicBezTo>
                  <a:lnTo>
                    <a:pt x="583407" y="639274"/>
                  </a:lnTo>
                  <a:cubicBezTo>
                    <a:pt x="583407" y="634721"/>
                    <a:pt x="587098" y="631030"/>
                    <a:pt x="591651" y="631030"/>
                  </a:cubicBezTo>
                  <a:close/>
                  <a:moveTo>
                    <a:pt x="203507" y="631030"/>
                  </a:moveTo>
                  <a:lnTo>
                    <a:pt x="558493" y="631030"/>
                  </a:lnTo>
                  <a:cubicBezTo>
                    <a:pt x="563046" y="631030"/>
                    <a:pt x="566737" y="634721"/>
                    <a:pt x="566737" y="639274"/>
                  </a:cubicBezTo>
                  <a:lnTo>
                    <a:pt x="566737" y="729944"/>
                  </a:lnTo>
                  <a:cubicBezTo>
                    <a:pt x="566737" y="734497"/>
                    <a:pt x="563046" y="738188"/>
                    <a:pt x="558493" y="738188"/>
                  </a:cubicBezTo>
                  <a:lnTo>
                    <a:pt x="203507" y="738188"/>
                  </a:lnTo>
                  <a:cubicBezTo>
                    <a:pt x="198954" y="738188"/>
                    <a:pt x="195263" y="734497"/>
                    <a:pt x="195263" y="729944"/>
                  </a:cubicBezTo>
                  <a:lnTo>
                    <a:pt x="195263" y="639274"/>
                  </a:lnTo>
                  <a:cubicBezTo>
                    <a:pt x="195263" y="634721"/>
                    <a:pt x="198954" y="631030"/>
                    <a:pt x="203507" y="631030"/>
                  </a:cubicBezTo>
                  <a:close/>
                  <a:moveTo>
                    <a:pt x="0" y="631030"/>
                  </a:moveTo>
                  <a:lnTo>
                    <a:pt x="170349" y="631030"/>
                  </a:lnTo>
                  <a:cubicBezTo>
                    <a:pt x="174902" y="631030"/>
                    <a:pt x="178593" y="634721"/>
                    <a:pt x="178593" y="639274"/>
                  </a:cubicBezTo>
                  <a:lnTo>
                    <a:pt x="178593" y="729944"/>
                  </a:lnTo>
                  <a:cubicBezTo>
                    <a:pt x="178593" y="734497"/>
                    <a:pt x="174902" y="738188"/>
                    <a:pt x="170349" y="738188"/>
                  </a:cubicBezTo>
                  <a:lnTo>
                    <a:pt x="0" y="738188"/>
                  </a:lnTo>
                  <a:close/>
                  <a:moveTo>
                    <a:pt x="405914" y="504824"/>
                  </a:moveTo>
                  <a:lnTo>
                    <a:pt x="760900" y="504824"/>
                  </a:lnTo>
                  <a:cubicBezTo>
                    <a:pt x="765453" y="504824"/>
                    <a:pt x="769144" y="508515"/>
                    <a:pt x="769144" y="513068"/>
                  </a:cubicBezTo>
                  <a:lnTo>
                    <a:pt x="769144" y="603738"/>
                  </a:lnTo>
                  <a:cubicBezTo>
                    <a:pt x="769144" y="608291"/>
                    <a:pt x="765453" y="611982"/>
                    <a:pt x="760900" y="611982"/>
                  </a:cubicBezTo>
                  <a:lnTo>
                    <a:pt x="405914" y="611982"/>
                  </a:lnTo>
                  <a:cubicBezTo>
                    <a:pt x="401361" y="611982"/>
                    <a:pt x="397670" y="608291"/>
                    <a:pt x="397670" y="603738"/>
                  </a:cubicBezTo>
                  <a:lnTo>
                    <a:pt x="397670" y="513068"/>
                  </a:lnTo>
                  <a:cubicBezTo>
                    <a:pt x="397670" y="508515"/>
                    <a:pt x="401361" y="504824"/>
                    <a:pt x="405914" y="504824"/>
                  </a:cubicBezTo>
                  <a:close/>
                  <a:moveTo>
                    <a:pt x="17770" y="504824"/>
                  </a:moveTo>
                  <a:lnTo>
                    <a:pt x="372756" y="504824"/>
                  </a:lnTo>
                  <a:cubicBezTo>
                    <a:pt x="377309" y="504824"/>
                    <a:pt x="381000" y="508515"/>
                    <a:pt x="381000" y="513068"/>
                  </a:cubicBezTo>
                  <a:lnTo>
                    <a:pt x="381000" y="603738"/>
                  </a:lnTo>
                  <a:cubicBezTo>
                    <a:pt x="381000" y="608291"/>
                    <a:pt x="377309" y="611982"/>
                    <a:pt x="372756" y="611982"/>
                  </a:cubicBezTo>
                  <a:lnTo>
                    <a:pt x="17770" y="611982"/>
                  </a:lnTo>
                  <a:cubicBezTo>
                    <a:pt x="13217" y="611982"/>
                    <a:pt x="9526" y="608291"/>
                    <a:pt x="9526" y="603738"/>
                  </a:cubicBezTo>
                  <a:lnTo>
                    <a:pt x="9526" y="513068"/>
                  </a:lnTo>
                  <a:cubicBezTo>
                    <a:pt x="9526" y="508515"/>
                    <a:pt x="13217" y="504824"/>
                    <a:pt x="17770" y="504824"/>
                  </a:cubicBezTo>
                  <a:close/>
                  <a:moveTo>
                    <a:pt x="591651" y="378618"/>
                  </a:moveTo>
                  <a:lnTo>
                    <a:pt x="779827" y="378618"/>
                  </a:lnTo>
                  <a:lnTo>
                    <a:pt x="779827" y="485776"/>
                  </a:lnTo>
                  <a:lnTo>
                    <a:pt x="591651" y="485776"/>
                  </a:lnTo>
                  <a:cubicBezTo>
                    <a:pt x="587098" y="485776"/>
                    <a:pt x="583407" y="482085"/>
                    <a:pt x="583407" y="477532"/>
                  </a:cubicBezTo>
                  <a:lnTo>
                    <a:pt x="583407" y="386862"/>
                  </a:lnTo>
                  <a:cubicBezTo>
                    <a:pt x="583407" y="382309"/>
                    <a:pt x="587098" y="378618"/>
                    <a:pt x="591651" y="378618"/>
                  </a:cubicBezTo>
                  <a:close/>
                  <a:moveTo>
                    <a:pt x="203507" y="378618"/>
                  </a:moveTo>
                  <a:lnTo>
                    <a:pt x="558493" y="378618"/>
                  </a:lnTo>
                  <a:cubicBezTo>
                    <a:pt x="563046" y="378618"/>
                    <a:pt x="566737" y="382309"/>
                    <a:pt x="566737" y="386862"/>
                  </a:cubicBezTo>
                  <a:lnTo>
                    <a:pt x="566737" y="477532"/>
                  </a:lnTo>
                  <a:cubicBezTo>
                    <a:pt x="566737" y="482085"/>
                    <a:pt x="563046" y="485776"/>
                    <a:pt x="558493" y="485776"/>
                  </a:cubicBezTo>
                  <a:lnTo>
                    <a:pt x="203507" y="485776"/>
                  </a:lnTo>
                  <a:cubicBezTo>
                    <a:pt x="198954" y="485776"/>
                    <a:pt x="195263" y="482085"/>
                    <a:pt x="195263" y="477532"/>
                  </a:cubicBezTo>
                  <a:lnTo>
                    <a:pt x="195263" y="386862"/>
                  </a:lnTo>
                  <a:cubicBezTo>
                    <a:pt x="195263" y="382309"/>
                    <a:pt x="198954" y="378618"/>
                    <a:pt x="203507" y="378618"/>
                  </a:cubicBezTo>
                  <a:close/>
                  <a:moveTo>
                    <a:pt x="0" y="378618"/>
                  </a:moveTo>
                  <a:lnTo>
                    <a:pt x="170349" y="378618"/>
                  </a:lnTo>
                  <a:cubicBezTo>
                    <a:pt x="174902" y="378618"/>
                    <a:pt x="178593" y="382309"/>
                    <a:pt x="178593" y="386862"/>
                  </a:cubicBezTo>
                  <a:lnTo>
                    <a:pt x="178593" y="477532"/>
                  </a:lnTo>
                  <a:cubicBezTo>
                    <a:pt x="178593" y="482085"/>
                    <a:pt x="174902" y="485776"/>
                    <a:pt x="170349" y="485776"/>
                  </a:cubicBezTo>
                  <a:lnTo>
                    <a:pt x="0" y="485776"/>
                  </a:lnTo>
                  <a:close/>
                  <a:moveTo>
                    <a:pt x="405914" y="252412"/>
                  </a:moveTo>
                  <a:lnTo>
                    <a:pt x="760900" y="252412"/>
                  </a:lnTo>
                  <a:cubicBezTo>
                    <a:pt x="765453" y="252412"/>
                    <a:pt x="769144" y="256103"/>
                    <a:pt x="769144" y="260656"/>
                  </a:cubicBezTo>
                  <a:lnTo>
                    <a:pt x="769144" y="351326"/>
                  </a:lnTo>
                  <a:cubicBezTo>
                    <a:pt x="769144" y="355879"/>
                    <a:pt x="765453" y="359570"/>
                    <a:pt x="760900" y="359570"/>
                  </a:cubicBezTo>
                  <a:lnTo>
                    <a:pt x="405914" y="359570"/>
                  </a:lnTo>
                  <a:cubicBezTo>
                    <a:pt x="401361" y="359570"/>
                    <a:pt x="397670" y="355879"/>
                    <a:pt x="397670" y="351326"/>
                  </a:cubicBezTo>
                  <a:lnTo>
                    <a:pt x="397670" y="260656"/>
                  </a:lnTo>
                  <a:cubicBezTo>
                    <a:pt x="397670" y="256103"/>
                    <a:pt x="401361" y="252412"/>
                    <a:pt x="405914" y="252412"/>
                  </a:cubicBezTo>
                  <a:close/>
                  <a:moveTo>
                    <a:pt x="17770" y="252412"/>
                  </a:moveTo>
                  <a:lnTo>
                    <a:pt x="372756" y="252412"/>
                  </a:lnTo>
                  <a:cubicBezTo>
                    <a:pt x="377309" y="252412"/>
                    <a:pt x="381000" y="256103"/>
                    <a:pt x="381000" y="260656"/>
                  </a:cubicBezTo>
                  <a:lnTo>
                    <a:pt x="381000" y="351326"/>
                  </a:lnTo>
                  <a:cubicBezTo>
                    <a:pt x="381000" y="355879"/>
                    <a:pt x="377309" y="359570"/>
                    <a:pt x="372756" y="359570"/>
                  </a:cubicBezTo>
                  <a:lnTo>
                    <a:pt x="17770" y="359570"/>
                  </a:lnTo>
                  <a:cubicBezTo>
                    <a:pt x="13217" y="359570"/>
                    <a:pt x="9526" y="355879"/>
                    <a:pt x="9526" y="351326"/>
                  </a:cubicBezTo>
                  <a:lnTo>
                    <a:pt x="9526" y="260656"/>
                  </a:lnTo>
                  <a:cubicBezTo>
                    <a:pt x="9526" y="256103"/>
                    <a:pt x="13217" y="252412"/>
                    <a:pt x="17770" y="252412"/>
                  </a:cubicBezTo>
                  <a:close/>
                  <a:moveTo>
                    <a:pt x="591651" y="126206"/>
                  </a:moveTo>
                  <a:lnTo>
                    <a:pt x="779827" y="126206"/>
                  </a:lnTo>
                  <a:lnTo>
                    <a:pt x="779827" y="233364"/>
                  </a:lnTo>
                  <a:lnTo>
                    <a:pt x="591651" y="233364"/>
                  </a:lnTo>
                  <a:cubicBezTo>
                    <a:pt x="587098" y="233364"/>
                    <a:pt x="583407" y="229673"/>
                    <a:pt x="583407" y="225120"/>
                  </a:cubicBezTo>
                  <a:lnTo>
                    <a:pt x="583407" y="134450"/>
                  </a:lnTo>
                  <a:cubicBezTo>
                    <a:pt x="583407" y="129897"/>
                    <a:pt x="587098" y="126206"/>
                    <a:pt x="591651" y="126206"/>
                  </a:cubicBezTo>
                  <a:close/>
                  <a:moveTo>
                    <a:pt x="203507" y="126206"/>
                  </a:moveTo>
                  <a:lnTo>
                    <a:pt x="558493" y="126206"/>
                  </a:lnTo>
                  <a:cubicBezTo>
                    <a:pt x="563046" y="126206"/>
                    <a:pt x="566737" y="129897"/>
                    <a:pt x="566737" y="134450"/>
                  </a:cubicBezTo>
                  <a:lnTo>
                    <a:pt x="566737" y="225120"/>
                  </a:lnTo>
                  <a:cubicBezTo>
                    <a:pt x="566737" y="229673"/>
                    <a:pt x="563046" y="233364"/>
                    <a:pt x="558493" y="233364"/>
                  </a:cubicBezTo>
                  <a:lnTo>
                    <a:pt x="203507" y="233364"/>
                  </a:lnTo>
                  <a:cubicBezTo>
                    <a:pt x="198954" y="233364"/>
                    <a:pt x="195263" y="229673"/>
                    <a:pt x="195263" y="225120"/>
                  </a:cubicBezTo>
                  <a:lnTo>
                    <a:pt x="195263" y="134450"/>
                  </a:lnTo>
                  <a:cubicBezTo>
                    <a:pt x="195263" y="129897"/>
                    <a:pt x="198954" y="126206"/>
                    <a:pt x="203507" y="126206"/>
                  </a:cubicBezTo>
                  <a:close/>
                  <a:moveTo>
                    <a:pt x="0" y="126206"/>
                  </a:moveTo>
                  <a:lnTo>
                    <a:pt x="170349" y="126206"/>
                  </a:lnTo>
                  <a:cubicBezTo>
                    <a:pt x="174902" y="126206"/>
                    <a:pt x="178593" y="129897"/>
                    <a:pt x="178593" y="134450"/>
                  </a:cubicBezTo>
                  <a:lnTo>
                    <a:pt x="178593" y="225120"/>
                  </a:lnTo>
                  <a:cubicBezTo>
                    <a:pt x="178593" y="229673"/>
                    <a:pt x="174902" y="233364"/>
                    <a:pt x="170349" y="233364"/>
                  </a:cubicBezTo>
                  <a:lnTo>
                    <a:pt x="0" y="233364"/>
                  </a:lnTo>
                  <a:close/>
                  <a:moveTo>
                    <a:pt x="405914" y="0"/>
                  </a:moveTo>
                  <a:lnTo>
                    <a:pt x="760900" y="0"/>
                  </a:lnTo>
                  <a:cubicBezTo>
                    <a:pt x="765453" y="0"/>
                    <a:pt x="769144" y="3691"/>
                    <a:pt x="769144" y="8244"/>
                  </a:cubicBezTo>
                  <a:lnTo>
                    <a:pt x="769144" y="98914"/>
                  </a:lnTo>
                  <a:cubicBezTo>
                    <a:pt x="769144" y="103467"/>
                    <a:pt x="765453" y="107158"/>
                    <a:pt x="760900" y="107158"/>
                  </a:cubicBezTo>
                  <a:lnTo>
                    <a:pt x="405914" y="107158"/>
                  </a:lnTo>
                  <a:cubicBezTo>
                    <a:pt x="401361" y="107158"/>
                    <a:pt x="397670" y="103467"/>
                    <a:pt x="397670" y="98914"/>
                  </a:cubicBezTo>
                  <a:lnTo>
                    <a:pt x="397670" y="8244"/>
                  </a:lnTo>
                  <a:cubicBezTo>
                    <a:pt x="397670" y="3691"/>
                    <a:pt x="401361" y="0"/>
                    <a:pt x="405914" y="0"/>
                  </a:cubicBezTo>
                  <a:close/>
                  <a:moveTo>
                    <a:pt x="17770" y="0"/>
                  </a:moveTo>
                  <a:lnTo>
                    <a:pt x="372756" y="0"/>
                  </a:lnTo>
                  <a:cubicBezTo>
                    <a:pt x="377309" y="0"/>
                    <a:pt x="381000" y="3691"/>
                    <a:pt x="381000" y="8244"/>
                  </a:cubicBezTo>
                  <a:lnTo>
                    <a:pt x="381000" y="98914"/>
                  </a:lnTo>
                  <a:cubicBezTo>
                    <a:pt x="381000" y="103467"/>
                    <a:pt x="377309" y="107158"/>
                    <a:pt x="372756" y="107158"/>
                  </a:cubicBezTo>
                  <a:lnTo>
                    <a:pt x="17770" y="107158"/>
                  </a:lnTo>
                  <a:cubicBezTo>
                    <a:pt x="13217" y="107158"/>
                    <a:pt x="9526" y="103467"/>
                    <a:pt x="9526" y="98914"/>
                  </a:cubicBezTo>
                  <a:lnTo>
                    <a:pt x="9526" y="8244"/>
                  </a:lnTo>
                  <a:cubicBezTo>
                    <a:pt x="9526" y="3691"/>
                    <a:pt x="13217" y="0"/>
                    <a:pt x="17770" y="0"/>
                  </a:cubicBez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四角形: 角を丸くする 248">
              <a:extLst>
                <a:ext uri="{FF2B5EF4-FFF2-40B4-BE49-F238E27FC236}">
                  <a16:creationId xmlns:a16="http://schemas.microsoft.com/office/drawing/2014/main" id="{C092527D-0C3A-49EA-A69C-4F6BC4C38B45}"/>
                </a:ext>
              </a:extLst>
            </p:cNvPr>
            <p:cNvSpPr/>
            <p:nvPr/>
          </p:nvSpPr>
          <p:spPr>
            <a:xfrm>
              <a:off x="6160036" y="1345405"/>
              <a:ext cx="371474" cy="107158"/>
            </a:xfrm>
            <a:prstGeom prst="roundRect">
              <a:avLst>
                <a:gd name="adj" fmla="val 7693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四角形: 角を丸くする 249">
              <a:extLst>
                <a:ext uri="{FF2B5EF4-FFF2-40B4-BE49-F238E27FC236}">
                  <a16:creationId xmlns:a16="http://schemas.microsoft.com/office/drawing/2014/main" id="{C4F880A2-F4BF-4F3E-A805-E9871575186A}"/>
                </a:ext>
              </a:extLst>
            </p:cNvPr>
            <p:cNvSpPr/>
            <p:nvPr/>
          </p:nvSpPr>
          <p:spPr>
            <a:xfrm>
              <a:off x="6362443" y="1724023"/>
              <a:ext cx="371474" cy="107158"/>
            </a:xfrm>
            <a:prstGeom prst="roundRect">
              <a:avLst>
                <a:gd name="adj" fmla="val 7693"/>
              </a:avLst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>
            <a:extLst>
              <a:ext uri="{FF2B5EF4-FFF2-40B4-BE49-F238E27FC236}">
                <a16:creationId xmlns:a16="http://schemas.microsoft.com/office/drawing/2014/main" id="{DFE932F3-5C8D-45D0-BEDD-EDF471014A6C}"/>
              </a:ext>
            </a:extLst>
          </p:cNvPr>
          <p:cNvGrpSpPr/>
          <p:nvPr/>
        </p:nvGrpSpPr>
        <p:grpSpPr>
          <a:xfrm>
            <a:off x="5239157" y="4982667"/>
            <a:ext cx="1213422" cy="1071561"/>
            <a:chOff x="6906077" y="3326851"/>
            <a:chExt cx="957261" cy="845348"/>
          </a:xfrm>
        </p:grpSpPr>
        <p:sp>
          <p:nvSpPr>
            <p:cNvPr id="252" name="正方形/長方形 251">
              <a:extLst>
                <a:ext uri="{FF2B5EF4-FFF2-40B4-BE49-F238E27FC236}">
                  <a16:creationId xmlns:a16="http://schemas.microsoft.com/office/drawing/2014/main" id="{02F8DB6F-4DDB-4AF2-9B84-65BD2FC408BE}"/>
                </a:ext>
              </a:extLst>
            </p:cNvPr>
            <p:cNvSpPr/>
            <p:nvPr/>
          </p:nvSpPr>
          <p:spPr>
            <a:xfrm>
              <a:off x="6906077" y="3326851"/>
              <a:ext cx="957261" cy="8453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336EB77A-FED4-47AE-B621-24003CA73B26}"/>
                </a:ext>
              </a:extLst>
            </p:cNvPr>
            <p:cNvSpPr/>
            <p:nvPr/>
          </p:nvSpPr>
          <p:spPr>
            <a:xfrm>
              <a:off x="6906077" y="3336378"/>
              <a:ext cx="957261" cy="825320"/>
            </a:xfrm>
            <a:custGeom>
              <a:avLst/>
              <a:gdLst>
                <a:gd name="connsiteX0" fmla="*/ 733819 w 957261"/>
                <a:gd name="connsiteY0" fmla="*/ 633413 h 825320"/>
                <a:gd name="connsiteX1" fmla="*/ 957261 w 957261"/>
                <a:gd name="connsiteY1" fmla="*/ 633413 h 825320"/>
                <a:gd name="connsiteX2" fmla="*/ 957261 w 957261"/>
                <a:gd name="connsiteY2" fmla="*/ 825320 h 825320"/>
                <a:gd name="connsiteX3" fmla="*/ 733819 w 957261"/>
                <a:gd name="connsiteY3" fmla="*/ 825320 h 825320"/>
                <a:gd name="connsiteX4" fmla="*/ 721518 w 957261"/>
                <a:gd name="connsiteY4" fmla="*/ 813019 h 825320"/>
                <a:gd name="connsiteX5" fmla="*/ 721518 w 957261"/>
                <a:gd name="connsiteY5" fmla="*/ 645714 h 825320"/>
                <a:gd name="connsiteX6" fmla="*/ 733819 w 957261"/>
                <a:gd name="connsiteY6" fmla="*/ 633413 h 825320"/>
                <a:gd name="connsiteX7" fmla="*/ 255188 w 957261"/>
                <a:gd name="connsiteY7" fmla="*/ 633413 h 825320"/>
                <a:gd name="connsiteX8" fmla="*/ 694929 w 957261"/>
                <a:gd name="connsiteY8" fmla="*/ 633413 h 825320"/>
                <a:gd name="connsiteX9" fmla="*/ 707230 w 957261"/>
                <a:gd name="connsiteY9" fmla="*/ 645714 h 825320"/>
                <a:gd name="connsiteX10" fmla="*/ 707230 w 957261"/>
                <a:gd name="connsiteY10" fmla="*/ 813019 h 825320"/>
                <a:gd name="connsiteX11" fmla="*/ 694929 w 957261"/>
                <a:gd name="connsiteY11" fmla="*/ 825320 h 825320"/>
                <a:gd name="connsiteX12" fmla="*/ 255188 w 957261"/>
                <a:gd name="connsiteY12" fmla="*/ 825320 h 825320"/>
                <a:gd name="connsiteX13" fmla="*/ 242887 w 957261"/>
                <a:gd name="connsiteY13" fmla="*/ 813019 h 825320"/>
                <a:gd name="connsiteX14" fmla="*/ 242887 w 957261"/>
                <a:gd name="connsiteY14" fmla="*/ 645714 h 825320"/>
                <a:gd name="connsiteX15" fmla="*/ 255188 w 957261"/>
                <a:gd name="connsiteY15" fmla="*/ 633413 h 825320"/>
                <a:gd name="connsiteX16" fmla="*/ 0 w 957261"/>
                <a:gd name="connsiteY16" fmla="*/ 633413 h 825320"/>
                <a:gd name="connsiteX17" fmla="*/ 216298 w 957261"/>
                <a:gd name="connsiteY17" fmla="*/ 633413 h 825320"/>
                <a:gd name="connsiteX18" fmla="*/ 228599 w 957261"/>
                <a:gd name="connsiteY18" fmla="*/ 645714 h 825320"/>
                <a:gd name="connsiteX19" fmla="*/ 228599 w 957261"/>
                <a:gd name="connsiteY19" fmla="*/ 813019 h 825320"/>
                <a:gd name="connsiteX20" fmla="*/ 216298 w 957261"/>
                <a:gd name="connsiteY20" fmla="*/ 825320 h 825320"/>
                <a:gd name="connsiteX21" fmla="*/ 0 w 957261"/>
                <a:gd name="connsiteY21" fmla="*/ 825320 h 825320"/>
                <a:gd name="connsiteX22" fmla="*/ 500455 w 957261"/>
                <a:gd name="connsiteY22" fmla="*/ 421482 h 825320"/>
                <a:gd name="connsiteX23" fmla="*/ 940196 w 957261"/>
                <a:gd name="connsiteY23" fmla="*/ 421482 h 825320"/>
                <a:gd name="connsiteX24" fmla="*/ 952497 w 957261"/>
                <a:gd name="connsiteY24" fmla="*/ 433783 h 825320"/>
                <a:gd name="connsiteX25" fmla="*/ 952497 w 957261"/>
                <a:gd name="connsiteY25" fmla="*/ 601088 h 825320"/>
                <a:gd name="connsiteX26" fmla="*/ 940196 w 957261"/>
                <a:gd name="connsiteY26" fmla="*/ 613389 h 825320"/>
                <a:gd name="connsiteX27" fmla="*/ 500455 w 957261"/>
                <a:gd name="connsiteY27" fmla="*/ 613389 h 825320"/>
                <a:gd name="connsiteX28" fmla="*/ 488154 w 957261"/>
                <a:gd name="connsiteY28" fmla="*/ 601088 h 825320"/>
                <a:gd name="connsiteX29" fmla="*/ 488154 w 957261"/>
                <a:gd name="connsiteY29" fmla="*/ 433783 h 825320"/>
                <a:gd name="connsiteX30" fmla="*/ 500455 w 957261"/>
                <a:gd name="connsiteY30" fmla="*/ 421482 h 825320"/>
                <a:gd name="connsiteX31" fmla="*/ 21824 w 957261"/>
                <a:gd name="connsiteY31" fmla="*/ 421482 h 825320"/>
                <a:gd name="connsiteX32" fmla="*/ 461565 w 957261"/>
                <a:gd name="connsiteY32" fmla="*/ 421482 h 825320"/>
                <a:gd name="connsiteX33" fmla="*/ 473866 w 957261"/>
                <a:gd name="connsiteY33" fmla="*/ 433783 h 825320"/>
                <a:gd name="connsiteX34" fmla="*/ 473866 w 957261"/>
                <a:gd name="connsiteY34" fmla="*/ 601088 h 825320"/>
                <a:gd name="connsiteX35" fmla="*/ 461565 w 957261"/>
                <a:gd name="connsiteY35" fmla="*/ 613389 h 825320"/>
                <a:gd name="connsiteX36" fmla="*/ 21824 w 957261"/>
                <a:gd name="connsiteY36" fmla="*/ 613389 h 825320"/>
                <a:gd name="connsiteX37" fmla="*/ 9523 w 957261"/>
                <a:gd name="connsiteY37" fmla="*/ 601088 h 825320"/>
                <a:gd name="connsiteX38" fmla="*/ 9523 w 957261"/>
                <a:gd name="connsiteY38" fmla="*/ 433783 h 825320"/>
                <a:gd name="connsiteX39" fmla="*/ 21824 w 957261"/>
                <a:gd name="connsiteY39" fmla="*/ 421482 h 825320"/>
                <a:gd name="connsiteX40" fmla="*/ 733819 w 957261"/>
                <a:gd name="connsiteY40" fmla="*/ 211931 h 825320"/>
                <a:gd name="connsiteX41" fmla="*/ 957261 w 957261"/>
                <a:gd name="connsiteY41" fmla="*/ 211931 h 825320"/>
                <a:gd name="connsiteX42" fmla="*/ 957261 w 957261"/>
                <a:gd name="connsiteY42" fmla="*/ 403838 h 825320"/>
                <a:gd name="connsiteX43" fmla="*/ 733819 w 957261"/>
                <a:gd name="connsiteY43" fmla="*/ 403838 h 825320"/>
                <a:gd name="connsiteX44" fmla="*/ 721518 w 957261"/>
                <a:gd name="connsiteY44" fmla="*/ 391537 h 825320"/>
                <a:gd name="connsiteX45" fmla="*/ 721518 w 957261"/>
                <a:gd name="connsiteY45" fmla="*/ 224232 h 825320"/>
                <a:gd name="connsiteX46" fmla="*/ 733819 w 957261"/>
                <a:gd name="connsiteY46" fmla="*/ 211931 h 825320"/>
                <a:gd name="connsiteX47" fmla="*/ 255188 w 957261"/>
                <a:gd name="connsiteY47" fmla="*/ 211931 h 825320"/>
                <a:gd name="connsiteX48" fmla="*/ 694929 w 957261"/>
                <a:gd name="connsiteY48" fmla="*/ 211931 h 825320"/>
                <a:gd name="connsiteX49" fmla="*/ 707230 w 957261"/>
                <a:gd name="connsiteY49" fmla="*/ 224232 h 825320"/>
                <a:gd name="connsiteX50" fmla="*/ 707230 w 957261"/>
                <a:gd name="connsiteY50" fmla="*/ 391537 h 825320"/>
                <a:gd name="connsiteX51" fmla="*/ 694929 w 957261"/>
                <a:gd name="connsiteY51" fmla="*/ 403838 h 825320"/>
                <a:gd name="connsiteX52" fmla="*/ 255188 w 957261"/>
                <a:gd name="connsiteY52" fmla="*/ 403838 h 825320"/>
                <a:gd name="connsiteX53" fmla="*/ 242887 w 957261"/>
                <a:gd name="connsiteY53" fmla="*/ 391537 h 825320"/>
                <a:gd name="connsiteX54" fmla="*/ 242887 w 957261"/>
                <a:gd name="connsiteY54" fmla="*/ 224232 h 825320"/>
                <a:gd name="connsiteX55" fmla="*/ 255188 w 957261"/>
                <a:gd name="connsiteY55" fmla="*/ 211931 h 825320"/>
                <a:gd name="connsiteX56" fmla="*/ 0 w 957261"/>
                <a:gd name="connsiteY56" fmla="*/ 211931 h 825320"/>
                <a:gd name="connsiteX57" fmla="*/ 216298 w 957261"/>
                <a:gd name="connsiteY57" fmla="*/ 211931 h 825320"/>
                <a:gd name="connsiteX58" fmla="*/ 228599 w 957261"/>
                <a:gd name="connsiteY58" fmla="*/ 224232 h 825320"/>
                <a:gd name="connsiteX59" fmla="*/ 228599 w 957261"/>
                <a:gd name="connsiteY59" fmla="*/ 391537 h 825320"/>
                <a:gd name="connsiteX60" fmla="*/ 216298 w 957261"/>
                <a:gd name="connsiteY60" fmla="*/ 403838 h 825320"/>
                <a:gd name="connsiteX61" fmla="*/ 0 w 957261"/>
                <a:gd name="connsiteY61" fmla="*/ 403838 h 825320"/>
                <a:gd name="connsiteX62" fmla="*/ 500455 w 957261"/>
                <a:gd name="connsiteY62" fmla="*/ 0 h 825320"/>
                <a:gd name="connsiteX63" fmla="*/ 940196 w 957261"/>
                <a:gd name="connsiteY63" fmla="*/ 0 h 825320"/>
                <a:gd name="connsiteX64" fmla="*/ 952497 w 957261"/>
                <a:gd name="connsiteY64" fmla="*/ 12301 h 825320"/>
                <a:gd name="connsiteX65" fmla="*/ 952497 w 957261"/>
                <a:gd name="connsiteY65" fmla="*/ 179606 h 825320"/>
                <a:gd name="connsiteX66" fmla="*/ 940196 w 957261"/>
                <a:gd name="connsiteY66" fmla="*/ 191907 h 825320"/>
                <a:gd name="connsiteX67" fmla="*/ 500455 w 957261"/>
                <a:gd name="connsiteY67" fmla="*/ 191907 h 825320"/>
                <a:gd name="connsiteX68" fmla="*/ 488154 w 957261"/>
                <a:gd name="connsiteY68" fmla="*/ 179606 h 825320"/>
                <a:gd name="connsiteX69" fmla="*/ 488154 w 957261"/>
                <a:gd name="connsiteY69" fmla="*/ 12301 h 825320"/>
                <a:gd name="connsiteX70" fmla="*/ 500455 w 957261"/>
                <a:gd name="connsiteY70" fmla="*/ 0 h 825320"/>
                <a:gd name="connsiteX71" fmla="*/ 21824 w 957261"/>
                <a:gd name="connsiteY71" fmla="*/ 0 h 825320"/>
                <a:gd name="connsiteX72" fmla="*/ 461565 w 957261"/>
                <a:gd name="connsiteY72" fmla="*/ 0 h 825320"/>
                <a:gd name="connsiteX73" fmla="*/ 473866 w 957261"/>
                <a:gd name="connsiteY73" fmla="*/ 12301 h 825320"/>
                <a:gd name="connsiteX74" fmla="*/ 473866 w 957261"/>
                <a:gd name="connsiteY74" fmla="*/ 179606 h 825320"/>
                <a:gd name="connsiteX75" fmla="*/ 461565 w 957261"/>
                <a:gd name="connsiteY75" fmla="*/ 191907 h 825320"/>
                <a:gd name="connsiteX76" fmla="*/ 21824 w 957261"/>
                <a:gd name="connsiteY76" fmla="*/ 191907 h 825320"/>
                <a:gd name="connsiteX77" fmla="*/ 9523 w 957261"/>
                <a:gd name="connsiteY77" fmla="*/ 179606 h 825320"/>
                <a:gd name="connsiteX78" fmla="*/ 9523 w 957261"/>
                <a:gd name="connsiteY78" fmla="*/ 12301 h 825320"/>
                <a:gd name="connsiteX79" fmla="*/ 21824 w 957261"/>
                <a:gd name="connsiteY79" fmla="*/ 0 h 825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957261" h="825320">
                  <a:moveTo>
                    <a:pt x="733819" y="633413"/>
                  </a:moveTo>
                  <a:lnTo>
                    <a:pt x="957261" y="633413"/>
                  </a:lnTo>
                  <a:lnTo>
                    <a:pt x="957261" y="825320"/>
                  </a:lnTo>
                  <a:lnTo>
                    <a:pt x="733819" y="825320"/>
                  </a:lnTo>
                  <a:cubicBezTo>
                    <a:pt x="727025" y="825320"/>
                    <a:pt x="721518" y="819813"/>
                    <a:pt x="721518" y="813019"/>
                  </a:cubicBezTo>
                  <a:lnTo>
                    <a:pt x="721518" y="645714"/>
                  </a:lnTo>
                  <a:cubicBezTo>
                    <a:pt x="721518" y="638920"/>
                    <a:pt x="727025" y="633413"/>
                    <a:pt x="733819" y="633413"/>
                  </a:cubicBezTo>
                  <a:close/>
                  <a:moveTo>
                    <a:pt x="255188" y="633413"/>
                  </a:moveTo>
                  <a:lnTo>
                    <a:pt x="694929" y="633413"/>
                  </a:lnTo>
                  <a:cubicBezTo>
                    <a:pt x="701723" y="633413"/>
                    <a:pt x="707230" y="638920"/>
                    <a:pt x="707230" y="645714"/>
                  </a:cubicBezTo>
                  <a:lnTo>
                    <a:pt x="707230" y="813019"/>
                  </a:lnTo>
                  <a:cubicBezTo>
                    <a:pt x="707230" y="819813"/>
                    <a:pt x="701723" y="825320"/>
                    <a:pt x="694929" y="825320"/>
                  </a:cubicBezTo>
                  <a:lnTo>
                    <a:pt x="255188" y="825320"/>
                  </a:lnTo>
                  <a:cubicBezTo>
                    <a:pt x="248394" y="825320"/>
                    <a:pt x="242887" y="819813"/>
                    <a:pt x="242887" y="813019"/>
                  </a:cubicBezTo>
                  <a:lnTo>
                    <a:pt x="242887" y="645714"/>
                  </a:lnTo>
                  <a:cubicBezTo>
                    <a:pt x="242887" y="638920"/>
                    <a:pt x="248394" y="633413"/>
                    <a:pt x="255188" y="633413"/>
                  </a:cubicBezTo>
                  <a:close/>
                  <a:moveTo>
                    <a:pt x="0" y="633413"/>
                  </a:moveTo>
                  <a:lnTo>
                    <a:pt x="216298" y="633413"/>
                  </a:lnTo>
                  <a:cubicBezTo>
                    <a:pt x="223092" y="633413"/>
                    <a:pt x="228599" y="638920"/>
                    <a:pt x="228599" y="645714"/>
                  </a:cubicBezTo>
                  <a:lnTo>
                    <a:pt x="228599" y="813019"/>
                  </a:lnTo>
                  <a:cubicBezTo>
                    <a:pt x="228599" y="819813"/>
                    <a:pt x="223092" y="825320"/>
                    <a:pt x="216298" y="825320"/>
                  </a:cubicBezTo>
                  <a:lnTo>
                    <a:pt x="0" y="825320"/>
                  </a:lnTo>
                  <a:close/>
                  <a:moveTo>
                    <a:pt x="500455" y="421482"/>
                  </a:moveTo>
                  <a:lnTo>
                    <a:pt x="940196" y="421482"/>
                  </a:lnTo>
                  <a:cubicBezTo>
                    <a:pt x="946990" y="421482"/>
                    <a:pt x="952497" y="426989"/>
                    <a:pt x="952497" y="433783"/>
                  </a:cubicBezTo>
                  <a:lnTo>
                    <a:pt x="952497" y="601088"/>
                  </a:lnTo>
                  <a:cubicBezTo>
                    <a:pt x="952497" y="607882"/>
                    <a:pt x="946990" y="613389"/>
                    <a:pt x="940196" y="613389"/>
                  </a:cubicBezTo>
                  <a:lnTo>
                    <a:pt x="500455" y="613389"/>
                  </a:lnTo>
                  <a:cubicBezTo>
                    <a:pt x="493661" y="613389"/>
                    <a:pt x="488154" y="607882"/>
                    <a:pt x="488154" y="601088"/>
                  </a:cubicBezTo>
                  <a:lnTo>
                    <a:pt x="488154" y="433783"/>
                  </a:lnTo>
                  <a:cubicBezTo>
                    <a:pt x="488154" y="426989"/>
                    <a:pt x="493661" y="421482"/>
                    <a:pt x="500455" y="421482"/>
                  </a:cubicBezTo>
                  <a:close/>
                  <a:moveTo>
                    <a:pt x="21824" y="421482"/>
                  </a:moveTo>
                  <a:lnTo>
                    <a:pt x="461565" y="421482"/>
                  </a:lnTo>
                  <a:cubicBezTo>
                    <a:pt x="468359" y="421482"/>
                    <a:pt x="473866" y="426989"/>
                    <a:pt x="473866" y="433783"/>
                  </a:cubicBezTo>
                  <a:lnTo>
                    <a:pt x="473866" y="601088"/>
                  </a:lnTo>
                  <a:cubicBezTo>
                    <a:pt x="473866" y="607882"/>
                    <a:pt x="468359" y="613389"/>
                    <a:pt x="461565" y="613389"/>
                  </a:cubicBezTo>
                  <a:lnTo>
                    <a:pt x="21824" y="613389"/>
                  </a:lnTo>
                  <a:cubicBezTo>
                    <a:pt x="15030" y="613389"/>
                    <a:pt x="9523" y="607882"/>
                    <a:pt x="9523" y="601088"/>
                  </a:cubicBezTo>
                  <a:lnTo>
                    <a:pt x="9523" y="433783"/>
                  </a:lnTo>
                  <a:cubicBezTo>
                    <a:pt x="9523" y="426989"/>
                    <a:pt x="15030" y="421482"/>
                    <a:pt x="21824" y="421482"/>
                  </a:cubicBezTo>
                  <a:close/>
                  <a:moveTo>
                    <a:pt x="733819" y="211931"/>
                  </a:moveTo>
                  <a:lnTo>
                    <a:pt x="957261" y="211931"/>
                  </a:lnTo>
                  <a:lnTo>
                    <a:pt x="957261" y="403838"/>
                  </a:lnTo>
                  <a:lnTo>
                    <a:pt x="733819" y="403838"/>
                  </a:lnTo>
                  <a:cubicBezTo>
                    <a:pt x="727025" y="403838"/>
                    <a:pt x="721518" y="398331"/>
                    <a:pt x="721518" y="391537"/>
                  </a:cubicBezTo>
                  <a:lnTo>
                    <a:pt x="721518" y="224232"/>
                  </a:lnTo>
                  <a:cubicBezTo>
                    <a:pt x="721518" y="217438"/>
                    <a:pt x="727025" y="211931"/>
                    <a:pt x="733819" y="211931"/>
                  </a:cubicBezTo>
                  <a:close/>
                  <a:moveTo>
                    <a:pt x="255188" y="211931"/>
                  </a:moveTo>
                  <a:lnTo>
                    <a:pt x="694929" y="211931"/>
                  </a:lnTo>
                  <a:cubicBezTo>
                    <a:pt x="701723" y="211931"/>
                    <a:pt x="707230" y="217438"/>
                    <a:pt x="707230" y="224232"/>
                  </a:cubicBezTo>
                  <a:lnTo>
                    <a:pt x="707230" y="391537"/>
                  </a:lnTo>
                  <a:cubicBezTo>
                    <a:pt x="707230" y="398331"/>
                    <a:pt x="701723" y="403838"/>
                    <a:pt x="694929" y="403838"/>
                  </a:cubicBezTo>
                  <a:lnTo>
                    <a:pt x="255188" y="403838"/>
                  </a:lnTo>
                  <a:cubicBezTo>
                    <a:pt x="248394" y="403838"/>
                    <a:pt x="242887" y="398331"/>
                    <a:pt x="242887" y="391537"/>
                  </a:cubicBezTo>
                  <a:lnTo>
                    <a:pt x="242887" y="224232"/>
                  </a:lnTo>
                  <a:cubicBezTo>
                    <a:pt x="242887" y="217438"/>
                    <a:pt x="248394" y="211931"/>
                    <a:pt x="255188" y="211931"/>
                  </a:cubicBezTo>
                  <a:close/>
                  <a:moveTo>
                    <a:pt x="0" y="211931"/>
                  </a:moveTo>
                  <a:lnTo>
                    <a:pt x="216298" y="211931"/>
                  </a:lnTo>
                  <a:cubicBezTo>
                    <a:pt x="223092" y="211931"/>
                    <a:pt x="228599" y="217438"/>
                    <a:pt x="228599" y="224232"/>
                  </a:cubicBezTo>
                  <a:lnTo>
                    <a:pt x="228599" y="391537"/>
                  </a:lnTo>
                  <a:cubicBezTo>
                    <a:pt x="228599" y="398331"/>
                    <a:pt x="223092" y="403838"/>
                    <a:pt x="216298" y="403838"/>
                  </a:cubicBezTo>
                  <a:lnTo>
                    <a:pt x="0" y="403838"/>
                  </a:lnTo>
                  <a:close/>
                  <a:moveTo>
                    <a:pt x="500455" y="0"/>
                  </a:moveTo>
                  <a:lnTo>
                    <a:pt x="940196" y="0"/>
                  </a:lnTo>
                  <a:cubicBezTo>
                    <a:pt x="946990" y="0"/>
                    <a:pt x="952497" y="5507"/>
                    <a:pt x="952497" y="12301"/>
                  </a:cubicBezTo>
                  <a:lnTo>
                    <a:pt x="952497" y="179606"/>
                  </a:lnTo>
                  <a:cubicBezTo>
                    <a:pt x="952497" y="186400"/>
                    <a:pt x="946990" y="191907"/>
                    <a:pt x="940196" y="191907"/>
                  </a:cubicBezTo>
                  <a:lnTo>
                    <a:pt x="500455" y="191907"/>
                  </a:lnTo>
                  <a:cubicBezTo>
                    <a:pt x="493661" y="191907"/>
                    <a:pt x="488154" y="186400"/>
                    <a:pt x="488154" y="179606"/>
                  </a:cubicBezTo>
                  <a:lnTo>
                    <a:pt x="488154" y="12301"/>
                  </a:lnTo>
                  <a:cubicBezTo>
                    <a:pt x="488154" y="5507"/>
                    <a:pt x="493661" y="0"/>
                    <a:pt x="500455" y="0"/>
                  </a:cubicBezTo>
                  <a:close/>
                  <a:moveTo>
                    <a:pt x="21824" y="0"/>
                  </a:moveTo>
                  <a:lnTo>
                    <a:pt x="461565" y="0"/>
                  </a:lnTo>
                  <a:cubicBezTo>
                    <a:pt x="468359" y="0"/>
                    <a:pt x="473866" y="5507"/>
                    <a:pt x="473866" y="12301"/>
                  </a:cubicBezTo>
                  <a:lnTo>
                    <a:pt x="473866" y="179606"/>
                  </a:lnTo>
                  <a:cubicBezTo>
                    <a:pt x="473866" y="186400"/>
                    <a:pt x="468359" y="191907"/>
                    <a:pt x="461565" y="191907"/>
                  </a:cubicBezTo>
                  <a:lnTo>
                    <a:pt x="21824" y="191907"/>
                  </a:lnTo>
                  <a:cubicBezTo>
                    <a:pt x="15030" y="191907"/>
                    <a:pt x="9523" y="186400"/>
                    <a:pt x="9523" y="179606"/>
                  </a:cubicBezTo>
                  <a:lnTo>
                    <a:pt x="9523" y="12301"/>
                  </a:lnTo>
                  <a:cubicBezTo>
                    <a:pt x="9523" y="5507"/>
                    <a:pt x="15030" y="0"/>
                    <a:pt x="21824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4" name="グループ化 253">
            <a:extLst>
              <a:ext uri="{FF2B5EF4-FFF2-40B4-BE49-F238E27FC236}">
                <a16:creationId xmlns:a16="http://schemas.microsoft.com/office/drawing/2014/main" id="{4FE99E63-5AFB-407E-B68B-74CE6FEA4587}"/>
              </a:ext>
            </a:extLst>
          </p:cNvPr>
          <p:cNvGrpSpPr/>
          <p:nvPr/>
        </p:nvGrpSpPr>
        <p:grpSpPr>
          <a:xfrm>
            <a:off x="666509" y="4976716"/>
            <a:ext cx="1213422" cy="1071561"/>
            <a:chOff x="6906077" y="987511"/>
            <a:chExt cx="957261" cy="845348"/>
          </a:xfrm>
        </p:grpSpPr>
        <p:sp>
          <p:nvSpPr>
            <p:cNvPr id="255" name="正方形/長方形 254">
              <a:extLst>
                <a:ext uri="{FF2B5EF4-FFF2-40B4-BE49-F238E27FC236}">
                  <a16:creationId xmlns:a16="http://schemas.microsoft.com/office/drawing/2014/main" id="{5AC9FD00-1A9F-484E-82DA-61A91552A705}"/>
                </a:ext>
              </a:extLst>
            </p:cNvPr>
            <p:cNvSpPr/>
            <p:nvPr/>
          </p:nvSpPr>
          <p:spPr>
            <a:xfrm>
              <a:off x="6906077" y="987511"/>
              <a:ext cx="957261" cy="8453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698F7C5F-3CCD-4438-8661-8F458E114649}"/>
                </a:ext>
              </a:extLst>
            </p:cNvPr>
            <p:cNvSpPr/>
            <p:nvPr/>
          </p:nvSpPr>
          <p:spPr>
            <a:xfrm>
              <a:off x="6906077" y="997038"/>
              <a:ext cx="957261" cy="825320"/>
            </a:xfrm>
            <a:custGeom>
              <a:avLst/>
              <a:gdLst>
                <a:gd name="connsiteX0" fmla="*/ 733819 w 957261"/>
                <a:gd name="connsiteY0" fmla="*/ 633413 h 825320"/>
                <a:gd name="connsiteX1" fmla="*/ 957261 w 957261"/>
                <a:gd name="connsiteY1" fmla="*/ 633413 h 825320"/>
                <a:gd name="connsiteX2" fmla="*/ 957261 w 957261"/>
                <a:gd name="connsiteY2" fmla="*/ 825320 h 825320"/>
                <a:gd name="connsiteX3" fmla="*/ 733819 w 957261"/>
                <a:gd name="connsiteY3" fmla="*/ 825320 h 825320"/>
                <a:gd name="connsiteX4" fmla="*/ 721518 w 957261"/>
                <a:gd name="connsiteY4" fmla="*/ 813019 h 825320"/>
                <a:gd name="connsiteX5" fmla="*/ 721518 w 957261"/>
                <a:gd name="connsiteY5" fmla="*/ 645714 h 825320"/>
                <a:gd name="connsiteX6" fmla="*/ 733819 w 957261"/>
                <a:gd name="connsiteY6" fmla="*/ 633413 h 825320"/>
                <a:gd name="connsiteX7" fmla="*/ 255188 w 957261"/>
                <a:gd name="connsiteY7" fmla="*/ 633413 h 825320"/>
                <a:gd name="connsiteX8" fmla="*/ 694929 w 957261"/>
                <a:gd name="connsiteY8" fmla="*/ 633413 h 825320"/>
                <a:gd name="connsiteX9" fmla="*/ 707230 w 957261"/>
                <a:gd name="connsiteY9" fmla="*/ 645714 h 825320"/>
                <a:gd name="connsiteX10" fmla="*/ 707230 w 957261"/>
                <a:gd name="connsiteY10" fmla="*/ 813019 h 825320"/>
                <a:gd name="connsiteX11" fmla="*/ 694929 w 957261"/>
                <a:gd name="connsiteY11" fmla="*/ 825320 h 825320"/>
                <a:gd name="connsiteX12" fmla="*/ 255188 w 957261"/>
                <a:gd name="connsiteY12" fmla="*/ 825320 h 825320"/>
                <a:gd name="connsiteX13" fmla="*/ 242887 w 957261"/>
                <a:gd name="connsiteY13" fmla="*/ 813019 h 825320"/>
                <a:gd name="connsiteX14" fmla="*/ 242887 w 957261"/>
                <a:gd name="connsiteY14" fmla="*/ 645714 h 825320"/>
                <a:gd name="connsiteX15" fmla="*/ 255188 w 957261"/>
                <a:gd name="connsiteY15" fmla="*/ 633413 h 825320"/>
                <a:gd name="connsiteX16" fmla="*/ 0 w 957261"/>
                <a:gd name="connsiteY16" fmla="*/ 633413 h 825320"/>
                <a:gd name="connsiteX17" fmla="*/ 216298 w 957261"/>
                <a:gd name="connsiteY17" fmla="*/ 633413 h 825320"/>
                <a:gd name="connsiteX18" fmla="*/ 228599 w 957261"/>
                <a:gd name="connsiteY18" fmla="*/ 645714 h 825320"/>
                <a:gd name="connsiteX19" fmla="*/ 228599 w 957261"/>
                <a:gd name="connsiteY19" fmla="*/ 813019 h 825320"/>
                <a:gd name="connsiteX20" fmla="*/ 216298 w 957261"/>
                <a:gd name="connsiteY20" fmla="*/ 825320 h 825320"/>
                <a:gd name="connsiteX21" fmla="*/ 0 w 957261"/>
                <a:gd name="connsiteY21" fmla="*/ 825320 h 825320"/>
                <a:gd name="connsiteX22" fmla="*/ 500455 w 957261"/>
                <a:gd name="connsiteY22" fmla="*/ 421482 h 825320"/>
                <a:gd name="connsiteX23" fmla="*/ 940196 w 957261"/>
                <a:gd name="connsiteY23" fmla="*/ 421482 h 825320"/>
                <a:gd name="connsiteX24" fmla="*/ 952497 w 957261"/>
                <a:gd name="connsiteY24" fmla="*/ 433783 h 825320"/>
                <a:gd name="connsiteX25" fmla="*/ 952497 w 957261"/>
                <a:gd name="connsiteY25" fmla="*/ 601088 h 825320"/>
                <a:gd name="connsiteX26" fmla="*/ 940196 w 957261"/>
                <a:gd name="connsiteY26" fmla="*/ 613389 h 825320"/>
                <a:gd name="connsiteX27" fmla="*/ 500455 w 957261"/>
                <a:gd name="connsiteY27" fmla="*/ 613389 h 825320"/>
                <a:gd name="connsiteX28" fmla="*/ 488154 w 957261"/>
                <a:gd name="connsiteY28" fmla="*/ 601088 h 825320"/>
                <a:gd name="connsiteX29" fmla="*/ 488154 w 957261"/>
                <a:gd name="connsiteY29" fmla="*/ 433783 h 825320"/>
                <a:gd name="connsiteX30" fmla="*/ 500455 w 957261"/>
                <a:gd name="connsiteY30" fmla="*/ 421482 h 825320"/>
                <a:gd name="connsiteX31" fmla="*/ 21824 w 957261"/>
                <a:gd name="connsiteY31" fmla="*/ 421482 h 825320"/>
                <a:gd name="connsiteX32" fmla="*/ 461565 w 957261"/>
                <a:gd name="connsiteY32" fmla="*/ 421482 h 825320"/>
                <a:gd name="connsiteX33" fmla="*/ 473866 w 957261"/>
                <a:gd name="connsiteY33" fmla="*/ 433783 h 825320"/>
                <a:gd name="connsiteX34" fmla="*/ 473866 w 957261"/>
                <a:gd name="connsiteY34" fmla="*/ 601088 h 825320"/>
                <a:gd name="connsiteX35" fmla="*/ 461565 w 957261"/>
                <a:gd name="connsiteY35" fmla="*/ 613389 h 825320"/>
                <a:gd name="connsiteX36" fmla="*/ 21824 w 957261"/>
                <a:gd name="connsiteY36" fmla="*/ 613389 h 825320"/>
                <a:gd name="connsiteX37" fmla="*/ 9523 w 957261"/>
                <a:gd name="connsiteY37" fmla="*/ 601088 h 825320"/>
                <a:gd name="connsiteX38" fmla="*/ 9523 w 957261"/>
                <a:gd name="connsiteY38" fmla="*/ 433783 h 825320"/>
                <a:gd name="connsiteX39" fmla="*/ 21824 w 957261"/>
                <a:gd name="connsiteY39" fmla="*/ 421482 h 825320"/>
                <a:gd name="connsiteX40" fmla="*/ 733819 w 957261"/>
                <a:gd name="connsiteY40" fmla="*/ 211931 h 825320"/>
                <a:gd name="connsiteX41" fmla="*/ 957261 w 957261"/>
                <a:gd name="connsiteY41" fmla="*/ 211931 h 825320"/>
                <a:gd name="connsiteX42" fmla="*/ 957261 w 957261"/>
                <a:gd name="connsiteY42" fmla="*/ 403838 h 825320"/>
                <a:gd name="connsiteX43" fmla="*/ 733819 w 957261"/>
                <a:gd name="connsiteY43" fmla="*/ 403838 h 825320"/>
                <a:gd name="connsiteX44" fmla="*/ 721518 w 957261"/>
                <a:gd name="connsiteY44" fmla="*/ 391537 h 825320"/>
                <a:gd name="connsiteX45" fmla="*/ 721518 w 957261"/>
                <a:gd name="connsiteY45" fmla="*/ 224232 h 825320"/>
                <a:gd name="connsiteX46" fmla="*/ 733819 w 957261"/>
                <a:gd name="connsiteY46" fmla="*/ 211931 h 825320"/>
                <a:gd name="connsiteX47" fmla="*/ 255188 w 957261"/>
                <a:gd name="connsiteY47" fmla="*/ 211931 h 825320"/>
                <a:gd name="connsiteX48" fmla="*/ 694929 w 957261"/>
                <a:gd name="connsiteY48" fmla="*/ 211931 h 825320"/>
                <a:gd name="connsiteX49" fmla="*/ 707230 w 957261"/>
                <a:gd name="connsiteY49" fmla="*/ 224232 h 825320"/>
                <a:gd name="connsiteX50" fmla="*/ 707230 w 957261"/>
                <a:gd name="connsiteY50" fmla="*/ 391537 h 825320"/>
                <a:gd name="connsiteX51" fmla="*/ 694929 w 957261"/>
                <a:gd name="connsiteY51" fmla="*/ 403838 h 825320"/>
                <a:gd name="connsiteX52" fmla="*/ 255188 w 957261"/>
                <a:gd name="connsiteY52" fmla="*/ 403838 h 825320"/>
                <a:gd name="connsiteX53" fmla="*/ 242887 w 957261"/>
                <a:gd name="connsiteY53" fmla="*/ 391537 h 825320"/>
                <a:gd name="connsiteX54" fmla="*/ 242887 w 957261"/>
                <a:gd name="connsiteY54" fmla="*/ 224232 h 825320"/>
                <a:gd name="connsiteX55" fmla="*/ 255188 w 957261"/>
                <a:gd name="connsiteY55" fmla="*/ 211931 h 825320"/>
                <a:gd name="connsiteX56" fmla="*/ 0 w 957261"/>
                <a:gd name="connsiteY56" fmla="*/ 211931 h 825320"/>
                <a:gd name="connsiteX57" fmla="*/ 216298 w 957261"/>
                <a:gd name="connsiteY57" fmla="*/ 211931 h 825320"/>
                <a:gd name="connsiteX58" fmla="*/ 228599 w 957261"/>
                <a:gd name="connsiteY58" fmla="*/ 224232 h 825320"/>
                <a:gd name="connsiteX59" fmla="*/ 228599 w 957261"/>
                <a:gd name="connsiteY59" fmla="*/ 391537 h 825320"/>
                <a:gd name="connsiteX60" fmla="*/ 216298 w 957261"/>
                <a:gd name="connsiteY60" fmla="*/ 403838 h 825320"/>
                <a:gd name="connsiteX61" fmla="*/ 0 w 957261"/>
                <a:gd name="connsiteY61" fmla="*/ 403838 h 825320"/>
                <a:gd name="connsiteX62" fmla="*/ 500455 w 957261"/>
                <a:gd name="connsiteY62" fmla="*/ 0 h 825320"/>
                <a:gd name="connsiteX63" fmla="*/ 940196 w 957261"/>
                <a:gd name="connsiteY63" fmla="*/ 0 h 825320"/>
                <a:gd name="connsiteX64" fmla="*/ 952497 w 957261"/>
                <a:gd name="connsiteY64" fmla="*/ 12301 h 825320"/>
                <a:gd name="connsiteX65" fmla="*/ 952497 w 957261"/>
                <a:gd name="connsiteY65" fmla="*/ 179606 h 825320"/>
                <a:gd name="connsiteX66" fmla="*/ 940196 w 957261"/>
                <a:gd name="connsiteY66" fmla="*/ 191907 h 825320"/>
                <a:gd name="connsiteX67" fmla="*/ 500455 w 957261"/>
                <a:gd name="connsiteY67" fmla="*/ 191907 h 825320"/>
                <a:gd name="connsiteX68" fmla="*/ 488154 w 957261"/>
                <a:gd name="connsiteY68" fmla="*/ 179606 h 825320"/>
                <a:gd name="connsiteX69" fmla="*/ 488154 w 957261"/>
                <a:gd name="connsiteY69" fmla="*/ 12301 h 825320"/>
                <a:gd name="connsiteX70" fmla="*/ 500455 w 957261"/>
                <a:gd name="connsiteY70" fmla="*/ 0 h 825320"/>
                <a:gd name="connsiteX71" fmla="*/ 21824 w 957261"/>
                <a:gd name="connsiteY71" fmla="*/ 0 h 825320"/>
                <a:gd name="connsiteX72" fmla="*/ 461565 w 957261"/>
                <a:gd name="connsiteY72" fmla="*/ 0 h 825320"/>
                <a:gd name="connsiteX73" fmla="*/ 473866 w 957261"/>
                <a:gd name="connsiteY73" fmla="*/ 12301 h 825320"/>
                <a:gd name="connsiteX74" fmla="*/ 473866 w 957261"/>
                <a:gd name="connsiteY74" fmla="*/ 179606 h 825320"/>
                <a:gd name="connsiteX75" fmla="*/ 461565 w 957261"/>
                <a:gd name="connsiteY75" fmla="*/ 191907 h 825320"/>
                <a:gd name="connsiteX76" fmla="*/ 21824 w 957261"/>
                <a:gd name="connsiteY76" fmla="*/ 191907 h 825320"/>
                <a:gd name="connsiteX77" fmla="*/ 9523 w 957261"/>
                <a:gd name="connsiteY77" fmla="*/ 179606 h 825320"/>
                <a:gd name="connsiteX78" fmla="*/ 9523 w 957261"/>
                <a:gd name="connsiteY78" fmla="*/ 12301 h 825320"/>
                <a:gd name="connsiteX79" fmla="*/ 21824 w 957261"/>
                <a:gd name="connsiteY79" fmla="*/ 0 h 825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957261" h="825320">
                  <a:moveTo>
                    <a:pt x="733819" y="633413"/>
                  </a:moveTo>
                  <a:lnTo>
                    <a:pt x="957261" y="633413"/>
                  </a:lnTo>
                  <a:lnTo>
                    <a:pt x="957261" y="825320"/>
                  </a:lnTo>
                  <a:lnTo>
                    <a:pt x="733819" y="825320"/>
                  </a:lnTo>
                  <a:cubicBezTo>
                    <a:pt x="727025" y="825320"/>
                    <a:pt x="721518" y="819813"/>
                    <a:pt x="721518" y="813019"/>
                  </a:cubicBezTo>
                  <a:lnTo>
                    <a:pt x="721518" y="645714"/>
                  </a:lnTo>
                  <a:cubicBezTo>
                    <a:pt x="721518" y="638920"/>
                    <a:pt x="727025" y="633413"/>
                    <a:pt x="733819" y="633413"/>
                  </a:cubicBezTo>
                  <a:close/>
                  <a:moveTo>
                    <a:pt x="255188" y="633413"/>
                  </a:moveTo>
                  <a:lnTo>
                    <a:pt x="694929" y="633413"/>
                  </a:lnTo>
                  <a:cubicBezTo>
                    <a:pt x="701723" y="633413"/>
                    <a:pt x="707230" y="638920"/>
                    <a:pt x="707230" y="645714"/>
                  </a:cubicBezTo>
                  <a:lnTo>
                    <a:pt x="707230" y="813019"/>
                  </a:lnTo>
                  <a:cubicBezTo>
                    <a:pt x="707230" y="819813"/>
                    <a:pt x="701723" y="825320"/>
                    <a:pt x="694929" y="825320"/>
                  </a:cubicBezTo>
                  <a:lnTo>
                    <a:pt x="255188" y="825320"/>
                  </a:lnTo>
                  <a:cubicBezTo>
                    <a:pt x="248394" y="825320"/>
                    <a:pt x="242887" y="819813"/>
                    <a:pt x="242887" y="813019"/>
                  </a:cubicBezTo>
                  <a:lnTo>
                    <a:pt x="242887" y="645714"/>
                  </a:lnTo>
                  <a:cubicBezTo>
                    <a:pt x="242887" y="638920"/>
                    <a:pt x="248394" y="633413"/>
                    <a:pt x="255188" y="633413"/>
                  </a:cubicBezTo>
                  <a:close/>
                  <a:moveTo>
                    <a:pt x="0" y="633413"/>
                  </a:moveTo>
                  <a:lnTo>
                    <a:pt x="216298" y="633413"/>
                  </a:lnTo>
                  <a:cubicBezTo>
                    <a:pt x="223092" y="633413"/>
                    <a:pt x="228599" y="638920"/>
                    <a:pt x="228599" y="645714"/>
                  </a:cubicBezTo>
                  <a:lnTo>
                    <a:pt x="228599" y="813019"/>
                  </a:lnTo>
                  <a:cubicBezTo>
                    <a:pt x="228599" y="819813"/>
                    <a:pt x="223092" y="825320"/>
                    <a:pt x="216298" y="825320"/>
                  </a:cubicBezTo>
                  <a:lnTo>
                    <a:pt x="0" y="825320"/>
                  </a:lnTo>
                  <a:close/>
                  <a:moveTo>
                    <a:pt x="500455" y="421482"/>
                  </a:moveTo>
                  <a:lnTo>
                    <a:pt x="940196" y="421482"/>
                  </a:lnTo>
                  <a:cubicBezTo>
                    <a:pt x="946990" y="421482"/>
                    <a:pt x="952497" y="426989"/>
                    <a:pt x="952497" y="433783"/>
                  </a:cubicBezTo>
                  <a:lnTo>
                    <a:pt x="952497" y="601088"/>
                  </a:lnTo>
                  <a:cubicBezTo>
                    <a:pt x="952497" y="607882"/>
                    <a:pt x="946990" y="613389"/>
                    <a:pt x="940196" y="613389"/>
                  </a:cubicBezTo>
                  <a:lnTo>
                    <a:pt x="500455" y="613389"/>
                  </a:lnTo>
                  <a:cubicBezTo>
                    <a:pt x="493661" y="613389"/>
                    <a:pt x="488154" y="607882"/>
                    <a:pt x="488154" y="601088"/>
                  </a:cubicBezTo>
                  <a:lnTo>
                    <a:pt x="488154" y="433783"/>
                  </a:lnTo>
                  <a:cubicBezTo>
                    <a:pt x="488154" y="426989"/>
                    <a:pt x="493661" y="421482"/>
                    <a:pt x="500455" y="421482"/>
                  </a:cubicBezTo>
                  <a:close/>
                  <a:moveTo>
                    <a:pt x="21824" y="421482"/>
                  </a:moveTo>
                  <a:lnTo>
                    <a:pt x="461565" y="421482"/>
                  </a:lnTo>
                  <a:cubicBezTo>
                    <a:pt x="468359" y="421482"/>
                    <a:pt x="473866" y="426989"/>
                    <a:pt x="473866" y="433783"/>
                  </a:cubicBezTo>
                  <a:lnTo>
                    <a:pt x="473866" y="601088"/>
                  </a:lnTo>
                  <a:cubicBezTo>
                    <a:pt x="473866" y="607882"/>
                    <a:pt x="468359" y="613389"/>
                    <a:pt x="461565" y="613389"/>
                  </a:cubicBezTo>
                  <a:lnTo>
                    <a:pt x="21824" y="613389"/>
                  </a:lnTo>
                  <a:cubicBezTo>
                    <a:pt x="15030" y="613389"/>
                    <a:pt x="9523" y="607882"/>
                    <a:pt x="9523" y="601088"/>
                  </a:cubicBezTo>
                  <a:lnTo>
                    <a:pt x="9523" y="433783"/>
                  </a:lnTo>
                  <a:cubicBezTo>
                    <a:pt x="9523" y="426989"/>
                    <a:pt x="15030" y="421482"/>
                    <a:pt x="21824" y="421482"/>
                  </a:cubicBezTo>
                  <a:close/>
                  <a:moveTo>
                    <a:pt x="733819" y="211931"/>
                  </a:moveTo>
                  <a:lnTo>
                    <a:pt x="957261" y="211931"/>
                  </a:lnTo>
                  <a:lnTo>
                    <a:pt x="957261" y="403838"/>
                  </a:lnTo>
                  <a:lnTo>
                    <a:pt x="733819" y="403838"/>
                  </a:lnTo>
                  <a:cubicBezTo>
                    <a:pt x="727025" y="403838"/>
                    <a:pt x="721518" y="398331"/>
                    <a:pt x="721518" y="391537"/>
                  </a:cubicBezTo>
                  <a:lnTo>
                    <a:pt x="721518" y="224232"/>
                  </a:lnTo>
                  <a:cubicBezTo>
                    <a:pt x="721518" y="217438"/>
                    <a:pt x="727025" y="211931"/>
                    <a:pt x="733819" y="211931"/>
                  </a:cubicBezTo>
                  <a:close/>
                  <a:moveTo>
                    <a:pt x="255188" y="211931"/>
                  </a:moveTo>
                  <a:lnTo>
                    <a:pt x="694929" y="211931"/>
                  </a:lnTo>
                  <a:cubicBezTo>
                    <a:pt x="701723" y="211931"/>
                    <a:pt x="707230" y="217438"/>
                    <a:pt x="707230" y="224232"/>
                  </a:cubicBezTo>
                  <a:lnTo>
                    <a:pt x="707230" y="391537"/>
                  </a:lnTo>
                  <a:cubicBezTo>
                    <a:pt x="707230" y="398331"/>
                    <a:pt x="701723" y="403838"/>
                    <a:pt x="694929" y="403838"/>
                  </a:cubicBezTo>
                  <a:lnTo>
                    <a:pt x="255188" y="403838"/>
                  </a:lnTo>
                  <a:cubicBezTo>
                    <a:pt x="248394" y="403838"/>
                    <a:pt x="242887" y="398331"/>
                    <a:pt x="242887" y="391537"/>
                  </a:cubicBezTo>
                  <a:lnTo>
                    <a:pt x="242887" y="224232"/>
                  </a:lnTo>
                  <a:cubicBezTo>
                    <a:pt x="242887" y="217438"/>
                    <a:pt x="248394" y="211931"/>
                    <a:pt x="255188" y="211931"/>
                  </a:cubicBezTo>
                  <a:close/>
                  <a:moveTo>
                    <a:pt x="0" y="211931"/>
                  </a:moveTo>
                  <a:lnTo>
                    <a:pt x="216298" y="211931"/>
                  </a:lnTo>
                  <a:cubicBezTo>
                    <a:pt x="223092" y="211931"/>
                    <a:pt x="228599" y="217438"/>
                    <a:pt x="228599" y="224232"/>
                  </a:cubicBezTo>
                  <a:lnTo>
                    <a:pt x="228599" y="391537"/>
                  </a:lnTo>
                  <a:cubicBezTo>
                    <a:pt x="228599" y="398331"/>
                    <a:pt x="223092" y="403838"/>
                    <a:pt x="216298" y="403838"/>
                  </a:cubicBezTo>
                  <a:lnTo>
                    <a:pt x="0" y="403838"/>
                  </a:lnTo>
                  <a:close/>
                  <a:moveTo>
                    <a:pt x="500455" y="0"/>
                  </a:moveTo>
                  <a:lnTo>
                    <a:pt x="940196" y="0"/>
                  </a:lnTo>
                  <a:cubicBezTo>
                    <a:pt x="946990" y="0"/>
                    <a:pt x="952497" y="5507"/>
                    <a:pt x="952497" y="12301"/>
                  </a:cubicBezTo>
                  <a:lnTo>
                    <a:pt x="952497" y="179606"/>
                  </a:lnTo>
                  <a:cubicBezTo>
                    <a:pt x="952497" y="186400"/>
                    <a:pt x="946990" y="191907"/>
                    <a:pt x="940196" y="191907"/>
                  </a:cubicBezTo>
                  <a:lnTo>
                    <a:pt x="500455" y="191907"/>
                  </a:lnTo>
                  <a:cubicBezTo>
                    <a:pt x="493661" y="191907"/>
                    <a:pt x="488154" y="186400"/>
                    <a:pt x="488154" y="179606"/>
                  </a:cubicBezTo>
                  <a:lnTo>
                    <a:pt x="488154" y="12301"/>
                  </a:lnTo>
                  <a:cubicBezTo>
                    <a:pt x="488154" y="5507"/>
                    <a:pt x="493661" y="0"/>
                    <a:pt x="500455" y="0"/>
                  </a:cubicBezTo>
                  <a:close/>
                  <a:moveTo>
                    <a:pt x="21824" y="0"/>
                  </a:moveTo>
                  <a:lnTo>
                    <a:pt x="461565" y="0"/>
                  </a:lnTo>
                  <a:cubicBezTo>
                    <a:pt x="468359" y="0"/>
                    <a:pt x="473866" y="5507"/>
                    <a:pt x="473866" y="12301"/>
                  </a:cubicBezTo>
                  <a:lnTo>
                    <a:pt x="473866" y="179606"/>
                  </a:lnTo>
                  <a:cubicBezTo>
                    <a:pt x="473866" y="186400"/>
                    <a:pt x="468359" y="191907"/>
                    <a:pt x="461565" y="191907"/>
                  </a:cubicBezTo>
                  <a:lnTo>
                    <a:pt x="21824" y="191907"/>
                  </a:lnTo>
                  <a:cubicBezTo>
                    <a:pt x="15030" y="191907"/>
                    <a:pt x="9523" y="186400"/>
                    <a:pt x="9523" y="179606"/>
                  </a:cubicBezTo>
                  <a:lnTo>
                    <a:pt x="9523" y="12301"/>
                  </a:lnTo>
                  <a:cubicBezTo>
                    <a:pt x="9523" y="5507"/>
                    <a:pt x="15030" y="0"/>
                    <a:pt x="21824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四角形: 角を丸くする 256">
              <a:extLst>
                <a:ext uri="{FF2B5EF4-FFF2-40B4-BE49-F238E27FC236}">
                  <a16:creationId xmlns:a16="http://schemas.microsoft.com/office/drawing/2014/main" id="{67E4311E-67CE-4A06-BFDA-D5F7ED00B96F}"/>
                </a:ext>
              </a:extLst>
            </p:cNvPr>
            <p:cNvSpPr/>
            <p:nvPr/>
          </p:nvSpPr>
          <p:spPr>
            <a:xfrm>
              <a:off x="7148964" y="1208970"/>
              <a:ext cx="464343" cy="191907"/>
            </a:xfrm>
            <a:prstGeom prst="roundRect">
              <a:avLst>
                <a:gd name="adj" fmla="val 6410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四角形: 角を丸くする 257">
              <a:extLst>
                <a:ext uri="{FF2B5EF4-FFF2-40B4-BE49-F238E27FC236}">
                  <a16:creationId xmlns:a16="http://schemas.microsoft.com/office/drawing/2014/main" id="{56C1B220-F311-4FE1-8B42-8B1D2B508990}"/>
                </a:ext>
              </a:extLst>
            </p:cNvPr>
            <p:cNvSpPr/>
            <p:nvPr/>
          </p:nvSpPr>
          <p:spPr>
            <a:xfrm>
              <a:off x="6915600" y="1418521"/>
              <a:ext cx="464343" cy="191907"/>
            </a:xfrm>
            <a:prstGeom prst="roundRect">
              <a:avLst>
                <a:gd name="adj" fmla="val 6410"/>
              </a:avLst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0780F640-735E-45EF-8CBB-ABD0477B74EC}"/>
              </a:ext>
            </a:extLst>
          </p:cNvPr>
          <p:cNvGrpSpPr/>
          <p:nvPr/>
        </p:nvGrpSpPr>
        <p:grpSpPr>
          <a:xfrm>
            <a:off x="6763373" y="4982667"/>
            <a:ext cx="1213422" cy="1071561"/>
            <a:chOff x="8165534" y="3326851"/>
            <a:chExt cx="957261" cy="845348"/>
          </a:xfrm>
        </p:grpSpPr>
        <p:sp>
          <p:nvSpPr>
            <p:cNvPr id="260" name="正方形/長方形 259">
              <a:extLst>
                <a:ext uri="{FF2B5EF4-FFF2-40B4-BE49-F238E27FC236}">
                  <a16:creationId xmlns:a16="http://schemas.microsoft.com/office/drawing/2014/main" id="{F8478604-3E8B-4234-A20F-89D957EFE246}"/>
                </a:ext>
              </a:extLst>
            </p:cNvPr>
            <p:cNvSpPr/>
            <p:nvPr/>
          </p:nvSpPr>
          <p:spPr>
            <a:xfrm>
              <a:off x="8165534" y="3326851"/>
              <a:ext cx="957261" cy="8453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2B62071B-B3B4-49AC-A1CC-2EE85B12BCCD}"/>
                </a:ext>
              </a:extLst>
            </p:cNvPr>
            <p:cNvSpPr/>
            <p:nvPr/>
          </p:nvSpPr>
          <p:spPr>
            <a:xfrm>
              <a:off x="8165534" y="3336378"/>
              <a:ext cx="957261" cy="825320"/>
            </a:xfrm>
            <a:custGeom>
              <a:avLst/>
              <a:gdLst>
                <a:gd name="connsiteX0" fmla="*/ 733819 w 957261"/>
                <a:gd name="connsiteY0" fmla="*/ 633413 h 825320"/>
                <a:gd name="connsiteX1" fmla="*/ 957261 w 957261"/>
                <a:gd name="connsiteY1" fmla="*/ 633413 h 825320"/>
                <a:gd name="connsiteX2" fmla="*/ 957261 w 957261"/>
                <a:gd name="connsiteY2" fmla="*/ 825320 h 825320"/>
                <a:gd name="connsiteX3" fmla="*/ 733819 w 957261"/>
                <a:gd name="connsiteY3" fmla="*/ 825320 h 825320"/>
                <a:gd name="connsiteX4" fmla="*/ 721518 w 957261"/>
                <a:gd name="connsiteY4" fmla="*/ 813019 h 825320"/>
                <a:gd name="connsiteX5" fmla="*/ 721518 w 957261"/>
                <a:gd name="connsiteY5" fmla="*/ 645714 h 825320"/>
                <a:gd name="connsiteX6" fmla="*/ 733819 w 957261"/>
                <a:gd name="connsiteY6" fmla="*/ 633413 h 825320"/>
                <a:gd name="connsiteX7" fmla="*/ 255188 w 957261"/>
                <a:gd name="connsiteY7" fmla="*/ 633413 h 825320"/>
                <a:gd name="connsiteX8" fmla="*/ 694929 w 957261"/>
                <a:gd name="connsiteY8" fmla="*/ 633413 h 825320"/>
                <a:gd name="connsiteX9" fmla="*/ 707230 w 957261"/>
                <a:gd name="connsiteY9" fmla="*/ 645714 h 825320"/>
                <a:gd name="connsiteX10" fmla="*/ 707230 w 957261"/>
                <a:gd name="connsiteY10" fmla="*/ 813019 h 825320"/>
                <a:gd name="connsiteX11" fmla="*/ 694929 w 957261"/>
                <a:gd name="connsiteY11" fmla="*/ 825320 h 825320"/>
                <a:gd name="connsiteX12" fmla="*/ 255188 w 957261"/>
                <a:gd name="connsiteY12" fmla="*/ 825320 h 825320"/>
                <a:gd name="connsiteX13" fmla="*/ 242887 w 957261"/>
                <a:gd name="connsiteY13" fmla="*/ 813019 h 825320"/>
                <a:gd name="connsiteX14" fmla="*/ 242887 w 957261"/>
                <a:gd name="connsiteY14" fmla="*/ 645714 h 825320"/>
                <a:gd name="connsiteX15" fmla="*/ 255188 w 957261"/>
                <a:gd name="connsiteY15" fmla="*/ 633413 h 825320"/>
                <a:gd name="connsiteX16" fmla="*/ 0 w 957261"/>
                <a:gd name="connsiteY16" fmla="*/ 633413 h 825320"/>
                <a:gd name="connsiteX17" fmla="*/ 216298 w 957261"/>
                <a:gd name="connsiteY17" fmla="*/ 633413 h 825320"/>
                <a:gd name="connsiteX18" fmla="*/ 228599 w 957261"/>
                <a:gd name="connsiteY18" fmla="*/ 645714 h 825320"/>
                <a:gd name="connsiteX19" fmla="*/ 228599 w 957261"/>
                <a:gd name="connsiteY19" fmla="*/ 813019 h 825320"/>
                <a:gd name="connsiteX20" fmla="*/ 216298 w 957261"/>
                <a:gd name="connsiteY20" fmla="*/ 825320 h 825320"/>
                <a:gd name="connsiteX21" fmla="*/ 0 w 957261"/>
                <a:gd name="connsiteY21" fmla="*/ 825320 h 825320"/>
                <a:gd name="connsiteX22" fmla="*/ 500455 w 957261"/>
                <a:gd name="connsiteY22" fmla="*/ 421482 h 825320"/>
                <a:gd name="connsiteX23" fmla="*/ 940196 w 957261"/>
                <a:gd name="connsiteY23" fmla="*/ 421482 h 825320"/>
                <a:gd name="connsiteX24" fmla="*/ 952497 w 957261"/>
                <a:gd name="connsiteY24" fmla="*/ 433783 h 825320"/>
                <a:gd name="connsiteX25" fmla="*/ 952497 w 957261"/>
                <a:gd name="connsiteY25" fmla="*/ 601088 h 825320"/>
                <a:gd name="connsiteX26" fmla="*/ 940196 w 957261"/>
                <a:gd name="connsiteY26" fmla="*/ 613389 h 825320"/>
                <a:gd name="connsiteX27" fmla="*/ 500455 w 957261"/>
                <a:gd name="connsiteY27" fmla="*/ 613389 h 825320"/>
                <a:gd name="connsiteX28" fmla="*/ 488154 w 957261"/>
                <a:gd name="connsiteY28" fmla="*/ 601088 h 825320"/>
                <a:gd name="connsiteX29" fmla="*/ 488154 w 957261"/>
                <a:gd name="connsiteY29" fmla="*/ 433783 h 825320"/>
                <a:gd name="connsiteX30" fmla="*/ 500455 w 957261"/>
                <a:gd name="connsiteY30" fmla="*/ 421482 h 825320"/>
                <a:gd name="connsiteX31" fmla="*/ 21824 w 957261"/>
                <a:gd name="connsiteY31" fmla="*/ 421482 h 825320"/>
                <a:gd name="connsiteX32" fmla="*/ 461565 w 957261"/>
                <a:gd name="connsiteY32" fmla="*/ 421482 h 825320"/>
                <a:gd name="connsiteX33" fmla="*/ 473866 w 957261"/>
                <a:gd name="connsiteY33" fmla="*/ 433783 h 825320"/>
                <a:gd name="connsiteX34" fmla="*/ 473866 w 957261"/>
                <a:gd name="connsiteY34" fmla="*/ 601088 h 825320"/>
                <a:gd name="connsiteX35" fmla="*/ 461565 w 957261"/>
                <a:gd name="connsiteY35" fmla="*/ 613389 h 825320"/>
                <a:gd name="connsiteX36" fmla="*/ 21824 w 957261"/>
                <a:gd name="connsiteY36" fmla="*/ 613389 h 825320"/>
                <a:gd name="connsiteX37" fmla="*/ 9523 w 957261"/>
                <a:gd name="connsiteY37" fmla="*/ 601088 h 825320"/>
                <a:gd name="connsiteX38" fmla="*/ 9523 w 957261"/>
                <a:gd name="connsiteY38" fmla="*/ 433783 h 825320"/>
                <a:gd name="connsiteX39" fmla="*/ 21824 w 957261"/>
                <a:gd name="connsiteY39" fmla="*/ 421482 h 825320"/>
                <a:gd name="connsiteX40" fmla="*/ 733819 w 957261"/>
                <a:gd name="connsiteY40" fmla="*/ 211931 h 825320"/>
                <a:gd name="connsiteX41" fmla="*/ 957261 w 957261"/>
                <a:gd name="connsiteY41" fmla="*/ 211931 h 825320"/>
                <a:gd name="connsiteX42" fmla="*/ 957261 w 957261"/>
                <a:gd name="connsiteY42" fmla="*/ 403838 h 825320"/>
                <a:gd name="connsiteX43" fmla="*/ 733819 w 957261"/>
                <a:gd name="connsiteY43" fmla="*/ 403838 h 825320"/>
                <a:gd name="connsiteX44" fmla="*/ 721518 w 957261"/>
                <a:gd name="connsiteY44" fmla="*/ 391537 h 825320"/>
                <a:gd name="connsiteX45" fmla="*/ 721518 w 957261"/>
                <a:gd name="connsiteY45" fmla="*/ 224232 h 825320"/>
                <a:gd name="connsiteX46" fmla="*/ 733819 w 957261"/>
                <a:gd name="connsiteY46" fmla="*/ 211931 h 825320"/>
                <a:gd name="connsiteX47" fmla="*/ 255188 w 957261"/>
                <a:gd name="connsiteY47" fmla="*/ 211931 h 825320"/>
                <a:gd name="connsiteX48" fmla="*/ 694929 w 957261"/>
                <a:gd name="connsiteY48" fmla="*/ 211931 h 825320"/>
                <a:gd name="connsiteX49" fmla="*/ 707230 w 957261"/>
                <a:gd name="connsiteY49" fmla="*/ 224232 h 825320"/>
                <a:gd name="connsiteX50" fmla="*/ 707230 w 957261"/>
                <a:gd name="connsiteY50" fmla="*/ 391537 h 825320"/>
                <a:gd name="connsiteX51" fmla="*/ 694929 w 957261"/>
                <a:gd name="connsiteY51" fmla="*/ 403838 h 825320"/>
                <a:gd name="connsiteX52" fmla="*/ 255188 w 957261"/>
                <a:gd name="connsiteY52" fmla="*/ 403838 h 825320"/>
                <a:gd name="connsiteX53" fmla="*/ 242887 w 957261"/>
                <a:gd name="connsiteY53" fmla="*/ 391537 h 825320"/>
                <a:gd name="connsiteX54" fmla="*/ 242887 w 957261"/>
                <a:gd name="connsiteY54" fmla="*/ 224232 h 825320"/>
                <a:gd name="connsiteX55" fmla="*/ 255188 w 957261"/>
                <a:gd name="connsiteY55" fmla="*/ 211931 h 825320"/>
                <a:gd name="connsiteX56" fmla="*/ 0 w 957261"/>
                <a:gd name="connsiteY56" fmla="*/ 211931 h 825320"/>
                <a:gd name="connsiteX57" fmla="*/ 216298 w 957261"/>
                <a:gd name="connsiteY57" fmla="*/ 211931 h 825320"/>
                <a:gd name="connsiteX58" fmla="*/ 228599 w 957261"/>
                <a:gd name="connsiteY58" fmla="*/ 224232 h 825320"/>
                <a:gd name="connsiteX59" fmla="*/ 228599 w 957261"/>
                <a:gd name="connsiteY59" fmla="*/ 391537 h 825320"/>
                <a:gd name="connsiteX60" fmla="*/ 216298 w 957261"/>
                <a:gd name="connsiteY60" fmla="*/ 403838 h 825320"/>
                <a:gd name="connsiteX61" fmla="*/ 0 w 957261"/>
                <a:gd name="connsiteY61" fmla="*/ 403838 h 825320"/>
                <a:gd name="connsiteX62" fmla="*/ 500455 w 957261"/>
                <a:gd name="connsiteY62" fmla="*/ 0 h 825320"/>
                <a:gd name="connsiteX63" fmla="*/ 940196 w 957261"/>
                <a:gd name="connsiteY63" fmla="*/ 0 h 825320"/>
                <a:gd name="connsiteX64" fmla="*/ 952497 w 957261"/>
                <a:gd name="connsiteY64" fmla="*/ 12301 h 825320"/>
                <a:gd name="connsiteX65" fmla="*/ 952497 w 957261"/>
                <a:gd name="connsiteY65" fmla="*/ 179606 h 825320"/>
                <a:gd name="connsiteX66" fmla="*/ 940196 w 957261"/>
                <a:gd name="connsiteY66" fmla="*/ 191907 h 825320"/>
                <a:gd name="connsiteX67" fmla="*/ 500455 w 957261"/>
                <a:gd name="connsiteY67" fmla="*/ 191907 h 825320"/>
                <a:gd name="connsiteX68" fmla="*/ 488154 w 957261"/>
                <a:gd name="connsiteY68" fmla="*/ 179606 h 825320"/>
                <a:gd name="connsiteX69" fmla="*/ 488154 w 957261"/>
                <a:gd name="connsiteY69" fmla="*/ 12301 h 825320"/>
                <a:gd name="connsiteX70" fmla="*/ 500455 w 957261"/>
                <a:gd name="connsiteY70" fmla="*/ 0 h 825320"/>
                <a:gd name="connsiteX71" fmla="*/ 21824 w 957261"/>
                <a:gd name="connsiteY71" fmla="*/ 0 h 825320"/>
                <a:gd name="connsiteX72" fmla="*/ 461565 w 957261"/>
                <a:gd name="connsiteY72" fmla="*/ 0 h 825320"/>
                <a:gd name="connsiteX73" fmla="*/ 473866 w 957261"/>
                <a:gd name="connsiteY73" fmla="*/ 12301 h 825320"/>
                <a:gd name="connsiteX74" fmla="*/ 473866 w 957261"/>
                <a:gd name="connsiteY74" fmla="*/ 179606 h 825320"/>
                <a:gd name="connsiteX75" fmla="*/ 461565 w 957261"/>
                <a:gd name="connsiteY75" fmla="*/ 191907 h 825320"/>
                <a:gd name="connsiteX76" fmla="*/ 21824 w 957261"/>
                <a:gd name="connsiteY76" fmla="*/ 191907 h 825320"/>
                <a:gd name="connsiteX77" fmla="*/ 9523 w 957261"/>
                <a:gd name="connsiteY77" fmla="*/ 179606 h 825320"/>
                <a:gd name="connsiteX78" fmla="*/ 9523 w 957261"/>
                <a:gd name="connsiteY78" fmla="*/ 12301 h 825320"/>
                <a:gd name="connsiteX79" fmla="*/ 21824 w 957261"/>
                <a:gd name="connsiteY79" fmla="*/ 0 h 825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957261" h="825320">
                  <a:moveTo>
                    <a:pt x="733819" y="633413"/>
                  </a:moveTo>
                  <a:lnTo>
                    <a:pt x="957261" y="633413"/>
                  </a:lnTo>
                  <a:lnTo>
                    <a:pt x="957261" y="825320"/>
                  </a:lnTo>
                  <a:lnTo>
                    <a:pt x="733819" y="825320"/>
                  </a:lnTo>
                  <a:cubicBezTo>
                    <a:pt x="727025" y="825320"/>
                    <a:pt x="721518" y="819813"/>
                    <a:pt x="721518" y="813019"/>
                  </a:cubicBezTo>
                  <a:lnTo>
                    <a:pt x="721518" y="645714"/>
                  </a:lnTo>
                  <a:cubicBezTo>
                    <a:pt x="721518" y="638920"/>
                    <a:pt x="727025" y="633413"/>
                    <a:pt x="733819" y="633413"/>
                  </a:cubicBezTo>
                  <a:close/>
                  <a:moveTo>
                    <a:pt x="255188" y="633413"/>
                  </a:moveTo>
                  <a:lnTo>
                    <a:pt x="694929" y="633413"/>
                  </a:lnTo>
                  <a:cubicBezTo>
                    <a:pt x="701723" y="633413"/>
                    <a:pt x="707230" y="638920"/>
                    <a:pt x="707230" y="645714"/>
                  </a:cubicBezTo>
                  <a:lnTo>
                    <a:pt x="707230" y="813019"/>
                  </a:lnTo>
                  <a:cubicBezTo>
                    <a:pt x="707230" y="819813"/>
                    <a:pt x="701723" y="825320"/>
                    <a:pt x="694929" y="825320"/>
                  </a:cubicBezTo>
                  <a:lnTo>
                    <a:pt x="255188" y="825320"/>
                  </a:lnTo>
                  <a:cubicBezTo>
                    <a:pt x="248394" y="825320"/>
                    <a:pt x="242887" y="819813"/>
                    <a:pt x="242887" y="813019"/>
                  </a:cubicBezTo>
                  <a:lnTo>
                    <a:pt x="242887" y="645714"/>
                  </a:lnTo>
                  <a:cubicBezTo>
                    <a:pt x="242887" y="638920"/>
                    <a:pt x="248394" y="633413"/>
                    <a:pt x="255188" y="633413"/>
                  </a:cubicBezTo>
                  <a:close/>
                  <a:moveTo>
                    <a:pt x="0" y="633413"/>
                  </a:moveTo>
                  <a:lnTo>
                    <a:pt x="216298" y="633413"/>
                  </a:lnTo>
                  <a:cubicBezTo>
                    <a:pt x="223092" y="633413"/>
                    <a:pt x="228599" y="638920"/>
                    <a:pt x="228599" y="645714"/>
                  </a:cubicBezTo>
                  <a:lnTo>
                    <a:pt x="228599" y="813019"/>
                  </a:lnTo>
                  <a:cubicBezTo>
                    <a:pt x="228599" y="819813"/>
                    <a:pt x="223092" y="825320"/>
                    <a:pt x="216298" y="825320"/>
                  </a:cubicBezTo>
                  <a:lnTo>
                    <a:pt x="0" y="825320"/>
                  </a:lnTo>
                  <a:close/>
                  <a:moveTo>
                    <a:pt x="500455" y="421482"/>
                  </a:moveTo>
                  <a:lnTo>
                    <a:pt x="940196" y="421482"/>
                  </a:lnTo>
                  <a:cubicBezTo>
                    <a:pt x="946990" y="421482"/>
                    <a:pt x="952497" y="426989"/>
                    <a:pt x="952497" y="433783"/>
                  </a:cubicBezTo>
                  <a:lnTo>
                    <a:pt x="952497" y="601088"/>
                  </a:lnTo>
                  <a:cubicBezTo>
                    <a:pt x="952497" y="607882"/>
                    <a:pt x="946990" y="613389"/>
                    <a:pt x="940196" y="613389"/>
                  </a:cubicBezTo>
                  <a:lnTo>
                    <a:pt x="500455" y="613389"/>
                  </a:lnTo>
                  <a:cubicBezTo>
                    <a:pt x="493661" y="613389"/>
                    <a:pt x="488154" y="607882"/>
                    <a:pt x="488154" y="601088"/>
                  </a:cubicBezTo>
                  <a:lnTo>
                    <a:pt x="488154" y="433783"/>
                  </a:lnTo>
                  <a:cubicBezTo>
                    <a:pt x="488154" y="426989"/>
                    <a:pt x="493661" y="421482"/>
                    <a:pt x="500455" y="421482"/>
                  </a:cubicBezTo>
                  <a:close/>
                  <a:moveTo>
                    <a:pt x="21824" y="421482"/>
                  </a:moveTo>
                  <a:lnTo>
                    <a:pt x="461565" y="421482"/>
                  </a:lnTo>
                  <a:cubicBezTo>
                    <a:pt x="468359" y="421482"/>
                    <a:pt x="473866" y="426989"/>
                    <a:pt x="473866" y="433783"/>
                  </a:cubicBezTo>
                  <a:lnTo>
                    <a:pt x="473866" y="601088"/>
                  </a:lnTo>
                  <a:cubicBezTo>
                    <a:pt x="473866" y="607882"/>
                    <a:pt x="468359" y="613389"/>
                    <a:pt x="461565" y="613389"/>
                  </a:cubicBezTo>
                  <a:lnTo>
                    <a:pt x="21824" y="613389"/>
                  </a:lnTo>
                  <a:cubicBezTo>
                    <a:pt x="15030" y="613389"/>
                    <a:pt x="9523" y="607882"/>
                    <a:pt x="9523" y="601088"/>
                  </a:cubicBezTo>
                  <a:lnTo>
                    <a:pt x="9523" y="433783"/>
                  </a:lnTo>
                  <a:cubicBezTo>
                    <a:pt x="9523" y="426989"/>
                    <a:pt x="15030" y="421482"/>
                    <a:pt x="21824" y="421482"/>
                  </a:cubicBezTo>
                  <a:close/>
                  <a:moveTo>
                    <a:pt x="733819" y="211931"/>
                  </a:moveTo>
                  <a:lnTo>
                    <a:pt x="957261" y="211931"/>
                  </a:lnTo>
                  <a:lnTo>
                    <a:pt x="957261" y="403838"/>
                  </a:lnTo>
                  <a:lnTo>
                    <a:pt x="733819" y="403838"/>
                  </a:lnTo>
                  <a:cubicBezTo>
                    <a:pt x="727025" y="403838"/>
                    <a:pt x="721518" y="398331"/>
                    <a:pt x="721518" y="391537"/>
                  </a:cubicBezTo>
                  <a:lnTo>
                    <a:pt x="721518" y="224232"/>
                  </a:lnTo>
                  <a:cubicBezTo>
                    <a:pt x="721518" y="217438"/>
                    <a:pt x="727025" y="211931"/>
                    <a:pt x="733819" y="211931"/>
                  </a:cubicBezTo>
                  <a:close/>
                  <a:moveTo>
                    <a:pt x="255188" y="211931"/>
                  </a:moveTo>
                  <a:lnTo>
                    <a:pt x="694929" y="211931"/>
                  </a:lnTo>
                  <a:cubicBezTo>
                    <a:pt x="701723" y="211931"/>
                    <a:pt x="707230" y="217438"/>
                    <a:pt x="707230" y="224232"/>
                  </a:cubicBezTo>
                  <a:lnTo>
                    <a:pt x="707230" y="391537"/>
                  </a:lnTo>
                  <a:cubicBezTo>
                    <a:pt x="707230" y="398331"/>
                    <a:pt x="701723" y="403838"/>
                    <a:pt x="694929" y="403838"/>
                  </a:cubicBezTo>
                  <a:lnTo>
                    <a:pt x="255188" y="403838"/>
                  </a:lnTo>
                  <a:cubicBezTo>
                    <a:pt x="248394" y="403838"/>
                    <a:pt x="242887" y="398331"/>
                    <a:pt x="242887" y="391537"/>
                  </a:cubicBezTo>
                  <a:lnTo>
                    <a:pt x="242887" y="224232"/>
                  </a:lnTo>
                  <a:cubicBezTo>
                    <a:pt x="242887" y="217438"/>
                    <a:pt x="248394" y="211931"/>
                    <a:pt x="255188" y="211931"/>
                  </a:cubicBezTo>
                  <a:close/>
                  <a:moveTo>
                    <a:pt x="0" y="211931"/>
                  </a:moveTo>
                  <a:lnTo>
                    <a:pt x="216298" y="211931"/>
                  </a:lnTo>
                  <a:cubicBezTo>
                    <a:pt x="223092" y="211931"/>
                    <a:pt x="228599" y="217438"/>
                    <a:pt x="228599" y="224232"/>
                  </a:cubicBezTo>
                  <a:lnTo>
                    <a:pt x="228599" y="391537"/>
                  </a:lnTo>
                  <a:cubicBezTo>
                    <a:pt x="228599" y="398331"/>
                    <a:pt x="223092" y="403838"/>
                    <a:pt x="216298" y="403838"/>
                  </a:cubicBezTo>
                  <a:lnTo>
                    <a:pt x="0" y="403838"/>
                  </a:lnTo>
                  <a:close/>
                  <a:moveTo>
                    <a:pt x="500455" y="0"/>
                  </a:moveTo>
                  <a:lnTo>
                    <a:pt x="940196" y="0"/>
                  </a:lnTo>
                  <a:cubicBezTo>
                    <a:pt x="946990" y="0"/>
                    <a:pt x="952497" y="5507"/>
                    <a:pt x="952497" y="12301"/>
                  </a:cubicBezTo>
                  <a:lnTo>
                    <a:pt x="952497" y="179606"/>
                  </a:lnTo>
                  <a:cubicBezTo>
                    <a:pt x="952497" y="186400"/>
                    <a:pt x="946990" y="191907"/>
                    <a:pt x="940196" y="191907"/>
                  </a:cubicBezTo>
                  <a:lnTo>
                    <a:pt x="500455" y="191907"/>
                  </a:lnTo>
                  <a:cubicBezTo>
                    <a:pt x="493661" y="191907"/>
                    <a:pt x="488154" y="186400"/>
                    <a:pt x="488154" y="179606"/>
                  </a:cubicBezTo>
                  <a:lnTo>
                    <a:pt x="488154" y="12301"/>
                  </a:lnTo>
                  <a:cubicBezTo>
                    <a:pt x="488154" y="5507"/>
                    <a:pt x="493661" y="0"/>
                    <a:pt x="500455" y="0"/>
                  </a:cubicBezTo>
                  <a:close/>
                  <a:moveTo>
                    <a:pt x="21824" y="0"/>
                  </a:moveTo>
                  <a:lnTo>
                    <a:pt x="461565" y="0"/>
                  </a:lnTo>
                  <a:cubicBezTo>
                    <a:pt x="468359" y="0"/>
                    <a:pt x="473866" y="5507"/>
                    <a:pt x="473866" y="12301"/>
                  </a:cubicBezTo>
                  <a:lnTo>
                    <a:pt x="473866" y="179606"/>
                  </a:lnTo>
                  <a:cubicBezTo>
                    <a:pt x="473866" y="186400"/>
                    <a:pt x="468359" y="191907"/>
                    <a:pt x="461565" y="191907"/>
                  </a:cubicBezTo>
                  <a:lnTo>
                    <a:pt x="21824" y="191907"/>
                  </a:lnTo>
                  <a:cubicBezTo>
                    <a:pt x="15030" y="191907"/>
                    <a:pt x="9523" y="186400"/>
                    <a:pt x="9523" y="179606"/>
                  </a:cubicBezTo>
                  <a:lnTo>
                    <a:pt x="9523" y="12301"/>
                  </a:lnTo>
                  <a:cubicBezTo>
                    <a:pt x="9523" y="5507"/>
                    <a:pt x="15030" y="0"/>
                    <a:pt x="21824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2" name="グループ化 261">
            <a:extLst>
              <a:ext uri="{FF2B5EF4-FFF2-40B4-BE49-F238E27FC236}">
                <a16:creationId xmlns:a16="http://schemas.microsoft.com/office/drawing/2014/main" id="{754FFEA1-C75C-4DF3-9F01-8644D4D3AAA0}"/>
              </a:ext>
            </a:extLst>
          </p:cNvPr>
          <p:cNvGrpSpPr/>
          <p:nvPr/>
        </p:nvGrpSpPr>
        <p:grpSpPr>
          <a:xfrm>
            <a:off x="2190725" y="4976716"/>
            <a:ext cx="1213422" cy="1071561"/>
            <a:chOff x="8165534" y="987511"/>
            <a:chExt cx="957261" cy="845348"/>
          </a:xfrm>
        </p:grpSpPr>
        <p:sp>
          <p:nvSpPr>
            <p:cNvPr id="263" name="正方形/長方形 262">
              <a:extLst>
                <a:ext uri="{FF2B5EF4-FFF2-40B4-BE49-F238E27FC236}">
                  <a16:creationId xmlns:a16="http://schemas.microsoft.com/office/drawing/2014/main" id="{CB9E771F-7115-4FFA-87F5-51696F995080}"/>
                </a:ext>
              </a:extLst>
            </p:cNvPr>
            <p:cNvSpPr/>
            <p:nvPr/>
          </p:nvSpPr>
          <p:spPr>
            <a:xfrm>
              <a:off x="8165534" y="987511"/>
              <a:ext cx="957261" cy="8453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E876CFCD-8624-4192-82D3-8939CFE170D2}"/>
                </a:ext>
              </a:extLst>
            </p:cNvPr>
            <p:cNvSpPr/>
            <p:nvPr/>
          </p:nvSpPr>
          <p:spPr>
            <a:xfrm>
              <a:off x="8165534" y="997038"/>
              <a:ext cx="957261" cy="825320"/>
            </a:xfrm>
            <a:custGeom>
              <a:avLst/>
              <a:gdLst>
                <a:gd name="connsiteX0" fmla="*/ 733819 w 957261"/>
                <a:gd name="connsiteY0" fmla="*/ 633413 h 825320"/>
                <a:gd name="connsiteX1" fmla="*/ 957261 w 957261"/>
                <a:gd name="connsiteY1" fmla="*/ 633413 h 825320"/>
                <a:gd name="connsiteX2" fmla="*/ 957261 w 957261"/>
                <a:gd name="connsiteY2" fmla="*/ 825320 h 825320"/>
                <a:gd name="connsiteX3" fmla="*/ 733819 w 957261"/>
                <a:gd name="connsiteY3" fmla="*/ 825320 h 825320"/>
                <a:gd name="connsiteX4" fmla="*/ 721518 w 957261"/>
                <a:gd name="connsiteY4" fmla="*/ 813019 h 825320"/>
                <a:gd name="connsiteX5" fmla="*/ 721518 w 957261"/>
                <a:gd name="connsiteY5" fmla="*/ 645714 h 825320"/>
                <a:gd name="connsiteX6" fmla="*/ 733819 w 957261"/>
                <a:gd name="connsiteY6" fmla="*/ 633413 h 825320"/>
                <a:gd name="connsiteX7" fmla="*/ 255188 w 957261"/>
                <a:gd name="connsiteY7" fmla="*/ 633413 h 825320"/>
                <a:gd name="connsiteX8" fmla="*/ 694929 w 957261"/>
                <a:gd name="connsiteY8" fmla="*/ 633413 h 825320"/>
                <a:gd name="connsiteX9" fmla="*/ 707230 w 957261"/>
                <a:gd name="connsiteY9" fmla="*/ 645714 h 825320"/>
                <a:gd name="connsiteX10" fmla="*/ 707230 w 957261"/>
                <a:gd name="connsiteY10" fmla="*/ 813019 h 825320"/>
                <a:gd name="connsiteX11" fmla="*/ 694929 w 957261"/>
                <a:gd name="connsiteY11" fmla="*/ 825320 h 825320"/>
                <a:gd name="connsiteX12" fmla="*/ 255188 w 957261"/>
                <a:gd name="connsiteY12" fmla="*/ 825320 h 825320"/>
                <a:gd name="connsiteX13" fmla="*/ 242887 w 957261"/>
                <a:gd name="connsiteY13" fmla="*/ 813019 h 825320"/>
                <a:gd name="connsiteX14" fmla="*/ 242887 w 957261"/>
                <a:gd name="connsiteY14" fmla="*/ 645714 h 825320"/>
                <a:gd name="connsiteX15" fmla="*/ 255188 w 957261"/>
                <a:gd name="connsiteY15" fmla="*/ 633413 h 825320"/>
                <a:gd name="connsiteX16" fmla="*/ 0 w 957261"/>
                <a:gd name="connsiteY16" fmla="*/ 633413 h 825320"/>
                <a:gd name="connsiteX17" fmla="*/ 216298 w 957261"/>
                <a:gd name="connsiteY17" fmla="*/ 633413 h 825320"/>
                <a:gd name="connsiteX18" fmla="*/ 228599 w 957261"/>
                <a:gd name="connsiteY18" fmla="*/ 645714 h 825320"/>
                <a:gd name="connsiteX19" fmla="*/ 228599 w 957261"/>
                <a:gd name="connsiteY19" fmla="*/ 813019 h 825320"/>
                <a:gd name="connsiteX20" fmla="*/ 216298 w 957261"/>
                <a:gd name="connsiteY20" fmla="*/ 825320 h 825320"/>
                <a:gd name="connsiteX21" fmla="*/ 0 w 957261"/>
                <a:gd name="connsiteY21" fmla="*/ 825320 h 825320"/>
                <a:gd name="connsiteX22" fmla="*/ 500455 w 957261"/>
                <a:gd name="connsiteY22" fmla="*/ 421482 h 825320"/>
                <a:gd name="connsiteX23" fmla="*/ 940196 w 957261"/>
                <a:gd name="connsiteY23" fmla="*/ 421482 h 825320"/>
                <a:gd name="connsiteX24" fmla="*/ 952497 w 957261"/>
                <a:gd name="connsiteY24" fmla="*/ 433783 h 825320"/>
                <a:gd name="connsiteX25" fmla="*/ 952497 w 957261"/>
                <a:gd name="connsiteY25" fmla="*/ 601088 h 825320"/>
                <a:gd name="connsiteX26" fmla="*/ 940196 w 957261"/>
                <a:gd name="connsiteY26" fmla="*/ 613389 h 825320"/>
                <a:gd name="connsiteX27" fmla="*/ 500455 w 957261"/>
                <a:gd name="connsiteY27" fmla="*/ 613389 h 825320"/>
                <a:gd name="connsiteX28" fmla="*/ 488154 w 957261"/>
                <a:gd name="connsiteY28" fmla="*/ 601088 h 825320"/>
                <a:gd name="connsiteX29" fmla="*/ 488154 w 957261"/>
                <a:gd name="connsiteY29" fmla="*/ 433783 h 825320"/>
                <a:gd name="connsiteX30" fmla="*/ 500455 w 957261"/>
                <a:gd name="connsiteY30" fmla="*/ 421482 h 825320"/>
                <a:gd name="connsiteX31" fmla="*/ 21824 w 957261"/>
                <a:gd name="connsiteY31" fmla="*/ 421482 h 825320"/>
                <a:gd name="connsiteX32" fmla="*/ 461565 w 957261"/>
                <a:gd name="connsiteY32" fmla="*/ 421482 h 825320"/>
                <a:gd name="connsiteX33" fmla="*/ 473866 w 957261"/>
                <a:gd name="connsiteY33" fmla="*/ 433783 h 825320"/>
                <a:gd name="connsiteX34" fmla="*/ 473866 w 957261"/>
                <a:gd name="connsiteY34" fmla="*/ 601088 h 825320"/>
                <a:gd name="connsiteX35" fmla="*/ 461565 w 957261"/>
                <a:gd name="connsiteY35" fmla="*/ 613389 h 825320"/>
                <a:gd name="connsiteX36" fmla="*/ 21824 w 957261"/>
                <a:gd name="connsiteY36" fmla="*/ 613389 h 825320"/>
                <a:gd name="connsiteX37" fmla="*/ 9523 w 957261"/>
                <a:gd name="connsiteY37" fmla="*/ 601088 h 825320"/>
                <a:gd name="connsiteX38" fmla="*/ 9523 w 957261"/>
                <a:gd name="connsiteY38" fmla="*/ 433783 h 825320"/>
                <a:gd name="connsiteX39" fmla="*/ 21824 w 957261"/>
                <a:gd name="connsiteY39" fmla="*/ 421482 h 825320"/>
                <a:gd name="connsiteX40" fmla="*/ 733819 w 957261"/>
                <a:gd name="connsiteY40" fmla="*/ 211931 h 825320"/>
                <a:gd name="connsiteX41" fmla="*/ 957261 w 957261"/>
                <a:gd name="connsiteY41" fmla="*/ 211931 h 825320"/>
                <a:gd name="connsiteX42" fmla="*/ 957261 w 957261"/>
                <a:gd name="connsiteY42" fmla="*/ 403838 h 825320"/>
                <a:gd name="connsiteX43" fmla="*/ 733819 w 957261"/>
                <a:gd name="connsiteY43" fmla="*/ 403838 h 825320"/>
                <a:gd name="connsiteX44" fmla="*/ 721518 w 957261"/>
                <a:gd name="connsiteY44" fmla="*/ 391537 h 825320"/>
                <a:gd name="connsiteX45" fmla="*/ 721518 w 957261"/>
                <a:gd name="connsiteY45" fmla="*/ 224232 h 825320"/>
                <a:gd name="connsiteX46" fmla="*/ 733819 w 957261"/>
                <a:gd name="connsiteY46" fmla="*/ 211931 h 825320"/>
                <a:gd name="connsiteX47" fmla="*/ 255188 w 957261"/>
                <a:gd name="connsiteY47" fmla="*/ 211931 h 825320"/>
                <a:gd name="connsiteX48" fmla="*/ 694929 w 957261"/>
                <a:gd name="connsiteY48" fmla="*/ 211931 h 825320"/>
                <a:gd name="connsiteX49" fmla="*/ 707230 w 957261"/>
                <a:gd name="connsiteY49" fmla="*/ 224232 h 825320"/>
                <a:gd name="connsiteX50" fmla="*/ 707230 w 957261"/>
                <a:gd name="connsiteY50" fmla="*/ 391537 h 825320"/>
                <a:gd name="connsiteX51" fmla="*/ 694929 w 957261"/>
                <a:gd name="connsiteY51" fmla="*/ 403838 h 825320"/>
                <a:gd name="connsiteX52" fmla="*/ 255188 w 957261"/>
                <a:gd name="connsiteY52" fmla="*/ 403838 h 825320"/>
                <a:gd name="connsiteX53" fmla="*/ 242887 w 957261"/>
                <a:gd name="connsiteY53" fmla="*/ 391537 h 825320"/>
                <a:gd name="connsiteX54" fmla="*/ 242887 w 957261"/>
                <a:gd name="connsiteY54" fmla="*/ 224232 h 825320"/>
                <a:gd name="connsiteX55" fmla="*/ 255188 w 957261"/>
                <a:gd name="connsiteY55" fmla="*/ 211931 h 825320"/>
                <a:gd name="connsiteX56" fmla="*/ 0 w 957261"/>
                <a:gd name="connsiteY56" fmla="*/ 211931 h 825320"/>
                <a:gd name="connsiteX57" fmla="*/ 216298 w 957261"/>
                <a:gd name="connsiteY57" fmla="*/ 211931 h 825320"/>
                <a:gd name="connsiteX58" fmla="*/ 228599 w 957261"/>
                <a:gd name="connsiteY58" fmla="*/ 224232 h 825320"/>
                <a:gd name="connsiteX59" fmla="*/ 228599 w 957261"/>
                <a:gd name="connsiteY59" fmla="*/ 391537 h 825320"/>
                <a:gd name="connsiteX60" fmla="*/ 216298 w 957261"/>
                <a:gd name="connsiteY60" fmla="*/ 403838 h 825320"/>
                <a:gd name="connsiteX61" fmla="*/ 0 w 957261"/>
                <a:gd name="connsiteY61" fmla="*/ 403838 h 825320"/>
                <a:gd name="connsiteX62" fmla="*/ 500455 w 957261"/>
                <a:gd name="connsiteY62" fmla="*/ 0 h 825320"/>
                <a:gd name="connsiteX63" fmla="*/ 940196 w 957261"/>
                <a:gd name="connsiteY63" fmla="*/ 0 h 825320"/>
                <a:gd name="connsiteX64" fmla="*/ 952497 w 957261"/>
                <a:gd name="connsiteY64" fmla="*/ 12301 h 825320"/>
                <a:gd name="connsiteX65" fmla="*/ 952497 w 957261"/>
                <a:gd name="connsiteY65" fmla="*/ 179606 h 825320"/>
                <a:gd name="connsiteX66" fmla="*/ 940196 w 957261"/>
                <a:gd name="connsiteY66" fmla="*/ 191907 h 825320"/>
                <a:gd name="connsiteX67" fmla="*/ 500455 w 957261"/>
                <a:gd name="connsiteY67" fmla="*/ 191907 h 825320"/>
                <a:gd name="connsiteX68" fmla="*/ 488154 w 957261"/>
                <a:gd name="connsiteY68" fmla="*/ 179606 h 825320"/>
                <a:gd name="connsiteX69" fmla="*/ 488154 w 957261"/>
                <a:gd name="connsiteY69" fmla="*/ 12301 h 825320"/>
                <a:gd name="connsiteX70" fmla="*/ 500455 w 957261"/>
                <a:gd name="connsiteY70" fmla="*/ 0 h 825320"/>
                <a:gd name="connsiteX71" fmla="*/ 21824 w 957261"/>
                <a:gd name="connsiteY71" fmla="*/ 0 h 825320"/>
                <a:gd name="connsiteX72" fmla="*/ 461565 w 957261"/>
                <a:gd name="connsiteY72" fmla="*/ 0 h 825320"/>
                <a:gd name="connsiteX73" fmla="*/ 473866 w 957261"/>
                <a:gd name="connsiteY73" fmla="*/ 12301 h 825320"/>
                <a:gd name="connsiteX74" fmla="*/ 473866 w 957261"/>
                <a:gd name="connsiteY74" fmla="*/ 179606 h 825320"/>
                <a:gd name="connsiteX75" fmla="*/ 461565 w 957261"/>
                <a:gd name="connsiteY75" fmla="*/ 191907 h 825320"/>
                <a:gd name="connsiteX76" fmla="*/ 21824 w 957261"/>
                <a:gd name="connsiteY76" fmla="*/ 191907 h 825320"/>
                <a:gd name="connsiteX77" fmla="*/ 9523 w 957261"/>
                <a:gd name="connsiteY77" fmla="*/ 179606 h 825320"/>
                <a:gd name="connsiteX78" fmla="*/ 9523 w 957261"/>
                <a:gd name="connsiteY78" fmla="*/ 12301 h 825320"/>
                <a:gd name="connsiteX79" fmla="*/ 21824 w 957261"/>
                <a:gd name="connsiteY79" fmla="*/ 0 h 825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957261" h="825320">
                  <a:moveTo>
                    <a:pt x="733819" y="633413"/>
                  </a:moveTo>
                  <a:lnTo>
                    <a:pt x="957261" y="633413"/>
                  </a:lnTo>
                  <a:lnTo>
                    <a:pt x="957261" y="825320"/>
                  </a:lnTo>
                  <a:lnTo>
                    <a:pt x="733819" y="825320"/>
                  </a:lnTo>
                  <a:cubicBezTo>
                    <a:pt x="727025" y="825320"/>
                    <a:pt x="721518" y="819813"/>
                    <a:pt x="721518" y="813019"/>
                  </a:cubicBezTo>
                  <a:lnTo>
                    <a:pt x="721518" y="645714"/>
                  </a:lnTo>
                  <a:cubicBezTo>
                    <a:pt x="721518" y="638920"/>
                    <a:pt x="727025" y="633413"/>
                    <a:pt x="733819" y="633413"/>
                  </a:cubicBezTo>
                  <a:close/>
                  <a:moveTo>
                    <a:pt x="255188" y="633413"/>
                  </a:moveTo>
                  <a:lnTo>
                    <a:pt x="694929" y="633413"/>
                  </a:lnTo>
                  <a:cubicBezTo>
                    <a:pt x="701723" y="633413"/>
                    <a:pt x="707230" y="638920"/>
                    <a:pt x="707230" y="645714"/>
                  </a:cubicBezTo>
                  <a:lnTo>
                    <a:pt x="707230" y="813019"/>
                  </a:lnTo>
                  <a:cubicBezTo>
                    <a:pt x="707230" y="819813"/>
                    <a:pt x="701723" y="825320"/>
                    <a:pt x="694929" y="825320"/>
                  </a:cubicBezTo>
                  <a:lnTo>
                    <a:pt x="255188" y="825320"/>
                  </a:lnTo>
                  <a:cubicBezTo>
                    <a:pt x="248394" y="825320"/>
                    <a:pt x="242887" y="819813"/>
                    <a:pt x="242887" y="813019"/>
                  </a:cubicBezTo>
                  <a:lnTo>
                    <a:pt x="242887" y="645714"/>
                  </a:lnTo>
                  <a:cubicBezTo>
                    <a:pt x="242887" y="638920"/>
                    <a:pt x="248394" y="633413"/>
                    <a:pt x="255188" y="633413"/>
                  </a:cubicBezTo>
                  <a:close/>
                  <a:moveTo>
                    <a:pt x="0" y="633413"/>
                  </a:moveTo>
                  <a:lnTo>
                    <a:pt x="216298" y="633413"/>
                  </a:lnTo>
                  <a:cubicBezTo>
                    <a:pt x="223092" y="633413"/>
                    <a:pt x="228599" y="638920"/>
                    <a:pt x="228599" y="645714"/>
                  </a:cubicBezTo>
                  <a:lnTo>
                    <a:pt x="228599" y="813019"/>
                  </a:lnTo>
                  <a:cubicBezTo>
                    <a:pt x="228599" y="819813"/>
                    <a:pt x="223092" y="825320"/>
                    <a:pt x="216298" y="825320"/>
                  </a:cubicBezTo>
                  <a:lnTo>
                    <a:pt x="0" y="825320"/>
                  </a:lnTo>
                  <a:close/>
                  <a:moveTo>
                    <a:pt x="500455" y="421482"/>
                  </a:moveTo>
                  <a:lnTo>
                    <a:pt x="940196" y="421482"/>
                  </a:lnTo>
                  <a:cubicBezTo>
                    <a:pt x="946990" y="421482"/>
                    <a:pt x="952497" y="426989"/>
                    <a:pt x="952497" y="433783"/>
                  </a:cubicBezTo>
                  <a:lnTo>
                    <a:pt x="952497" y="601088"/>
                  </a:lnTo>
                  <a:cubicBezTo>
                    <a:pt x="952497" y="607882"/>
                    <a:pt x="946990" y="613389"/>
                    <a:pt x="940196" y="613389"/>
                  </a:cubicBezTo>
                  <a:lnTo>
                    <a:pt x="500455" y="613389"/>
                  </a:lnTo>
                  <a:cubicBezTo>
                    <a:pt x="493661" y="613389"/>
                    <a:pt x="488154" y="607882"/>
                    <a:pt x="488154" y="601088"/>
                  </a:cubicBezTo>
                  <a:lnTo>
                    <a:pt x="488154" y="433783"/>
                  </a:lnTo>
                  <a:cubicBezTo>
                    <a:pt x="488154" y="426989"/>
                    <a:pt x="493661" y="421482"/>
                    <a:pt x="500455" y="421482"/>
                  </a:cubicBezTo>
                  <a:close/>
                  <a:moveTo>
                    <a:pt x="21824" y="421482"/>
                  </a:moveTo>
                  <a:lnTo>
                    <a:pt x="461565" y="421482"/>
                  </a:lnTo>
                  <a:cubicBezTo>
                    <a:pt x="468359" y="421482"/>
                    <a:pt x="473866" y="426989"/>
                    <a:pt x="473866" y="433783"/>
                  </a:cubicBezTo>
                  <a:lnTo>
                    <a:pt x="473866" y="601088"/>
                  </a:lnTo>
                  <a:cubicBezTo>
                    <a:pt x="473866" y="607882"/>
                    <a:pt x="468359" y="613389"/>
                    <a:pt x="461565" y="613389"/>
                  </a:cubicBezTo>
                  <a:lnTo>
                    <a:pt x="21824" y="613389"/>
                  </a:lnTo>
                  <a:cubicBezTo>
                    <a:pt x="15030" y="613389"/>
                    <a:pt x="9523" y="607882"/>
                    <a:pt x="9523" y="601088"/>
                  </a:cubicBezTo>
                  <a:lnTo>
                    <a:pt x="9523" y="433783"/>
                  </a:lnTo>
                  <a:cubicBezTo>
                    <a:pt x="9523" y="426989"/>
                    <a:pt x="15030" y="421482"/>
                    <a:pt x="21824" y="421482"/>
                  </a:cubicBezTo>
                  <a:close/>
                  <a:moveTo>
                    <a:pt x="733819" y="211931"/>
                  </a:moveTo>
                  <a:lnTo>
                    <a:pt x="957261" y="211931"/>
                  </a:lnTo>
                  <a:lnTo>
                    <a:pt x="957261" y="403838"/>
                  </a:lnTo>
                  <a:lnTo>
                    <a:pt x="733819" y="403838"/>
                  </a:lnTo>
                  <a:cubicBezTo>
                    <a:pt x="727025" y="403838"/>
                    <a:pt x="721518" y="398331"/>
                    <a:pt x="721518" y="391537"/>
                  </a:cubicBezTo>
                  <a:lnTo>
                    <a:pt x="721518" y="224232"/>
                  </a:lnTo>
                  <a:cubicBezTo>
                    <a:pt x="721518" y="217438"/>
                    <a:pt x="727025" y="211931"/>
                    <a:pt x="733819" y="211931"/>
                  </a:cubicBezTo>
                  <a:close/>
                  <a:moveTo>
                    <a:pt x="255188" y="211931"/>
                  </a:moveTo>
                  <a:lnTo>
                    <a:pt x="694929" y="211931"/>
                  </a:lnTo>
                  <a:cubicBezTo>
                    <a:pt x="701723" y="211931"/>
                    <a:pt x="707230" y="217438"/>
                    <a:pt x="707230" y="224232"/>
                  </a:cubicBezTo>
                  <a:lnTo>
                    <a:pt x="707230" y="391537"/>
                  </a:lnTo>
                  <a:cubicBezTo>
                    <a:pt x="707230" y="398331"/>
                    <a:pt x="701723" y="403838"/>
                    <a:pt x="694929" y="403838"/>
                  </a:cubicBezTo>
                  <a:lnTo>
                    <a:pt x="255188" y="403838"/>
                  </a:lnTo>
                  <a:cubicBezTo>
                    <a:pt x="248394" y="403838"/>
                    <a:pt x="242887" y="398331"/>
                    <a:pt x="242887" y="391537"/>
                  </a:cubicBezTo>
                  <a:lnTo>
                    <a:pt x="242887" y="224232"/>
                  </a:lnTo>
                  <a:cubicBezTo>
                    <a:pt x="242887" y="217438"/>
                    <a:pt x="248394" y="211931"/>
                    <a:pt x="255188" y="211931"/>
                  </a:cubicBezTo>
                  <a:close/>
                  <a:moveTo>
                    <a:pt x="0" y="211931"/>
                  </a:moveTo>
                  <a:lnTo>
                    <a:pt x="216298" y="211931"/>
                  </a:lnTo>
                  <a:cubicBezTo>
                    <a:pt x="223092" y="211931"/>
                    <a:pt x="228599" y="217438"/>
                    <a:pt x="228599" y="224232"/>
                  </a:cubicBezTo>
                  <a:lnTo>
                    <a:pt x="228599" y="391537"/>
                  </a:lnTo>
                  <a:cubicBezTo>
                    <a:pt x="228599" y="398331"/>
                    <a:pt x="223092" y="403838"/>
                    <a:pt x="216298" y="403838"/>
                  </a:cubicBezTo>
                  <a:lnTo>
                    <a:pt x="0" y="403838"/>
                  </a:lnTo>
                  <a:close/>
                  <a:moveTo>
                    <a:pt x="500455" y="0"/>
                  </a:moveTo>
                  <a:lnTo>
                    <a:pt x="940196" y="0"/>
                  </a:lnTo>
                  <a:cubicBezTo>
                    <a:pt x="946990" y="0"/>
                    <a:pt x="952497" y="5507"/>
                    <a:pt x="952497" y="12301"/>
                  </a:cubicBezTo>
                  <a:lnTo>
                    <a:pt x="952497" y="179606"/>
                  </a:lnTo>
                  <a:cubicBezTo>
                    <a:pt x="952497" y="186400"/>
                    <a:pt x="946990" y="191907"/>
                    <a:pt x="940196" y="191907"/>
                  </a:cubicBezTo>
                  <a:lnTo>
                    <a:pt x="500455" y="191907"/>
                  </a:lnTo>
                  <a:cubicBezTo>
                    <a:pt x="493661" y="191907"/>
                    <a:pt x="488154" y="186400"/>
                    <a:pt x="488154" y="179606"/>
                  </a:cubicBezTo>
                  <a:lnTo>
                    <a:pt x="488154" y="12301"/>
                  </a:lnTo>
                  <a:cubicBezTo>
                    <a:pt x="488154" y="5507"/>
                    <a:pt x="493661" y="0"/>
                    <a:pt x="500455" y="0"/>
                  </a:cubicBezTo>
                  <a:close/>
                  <a:moveTo>
                    <a:pt x="21824" y="0"/>
                  </a:moveTo>
                  <a:lnTo>
                    <a:pt x="461565" y="0"/>
                  </a:lnTo>
                  <a:cubicBezTo>
                    <a:pt x="468359" y="0"/>
                    <a:pt x="473866" y="5507"/>
                    <a:pt x="473866" y="12301"/>
                  </a:cubicBezTo>
                  <a:lnTo>
                    <a:pt x="473866" y="179606"/>
                  </a:lnTo>
                  <a:cubicBezTo>
                    <a:pt x="473866" y="186400"/>
                    <a:pt x="468359" y="191907"/>
                    <a:pt x="461565" y="191907"/>
                  </a:cubicBezTo>
                  <a:lnTo>
                    <a:pt x="21824" y="191907"/>
                  </a:lnTo>
                  <a:cubicBezTo>
                    <a:pt x="15030" y="191907"/>
                    <a:pt x="9523" y="186400"/>
                    <a:pt x="9523" y="179606"/>
                  </a:cubicBezTo>
                  <a:lnTo>
                    <a:pt x="9523" y="12301"/>
                  </a:lnTo>
                  <a:cubicBezTo>
                    <a:pt x="9523" y="5507"/>
                    <a:pt x="15030" y="0"/>
                    <a:pt x="21824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四角形: 角を丸くする 264">
              <a:extLst>
                <a:ext uri="{FF2B5EF4-FFF2-40B4-BE49-F238E27FC236}">
                  <a16:creationId xmlns:a16="http://schemas.microsoft.com/office/drawing/2014/main" id="{354E0BE3-0628-4685-86AA-8B02BDD9C470}"/>
                </a:ext>
              </a:extLst>
            </p:cNvPr>
            <p:cNvSpPr/>
            <p:nvPr/>
          </p:nvSpPr>
          <p:spPr>
            <a:xfrm>
              <a:off x="8408421" y="1208970"/>
              <a:ext cx="464343" cy="191907"/>
            </a:xfrm>
            <a:prstGeom prst="roundRect">
              <a:avLst>
                <a:gd name="adj" fmla="val 6410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四角形: 角を丸くする 265">
              <a:extLst>
                <a:ext uri="{FF2B5EF4-FFF2-40B4-BE49-F238E27FC236}">
                  <a16:creationId xmlns:a16="http://schemas.microsoft.com/office/drawing/2014/main" id="{5988C871-D64B-47CB-82A3-4C9191A18BDF}"/>
                </a:ext>
              </a:extLst>
            </p:cNvPr>
            <p:cNvSpPr/>
            <p:nvPr/>
          </p:nvSpPr>
          <p:spPr>
            <a:xfrm>
              <a:off x="8175057" y="1418521"/>
              <a:ext cx="464343" cy="191907"/>
            </a:xfrm>
            <a:prstGeom prst="roundRect">
              <a:avLst>
                <a:gd name="adj" fmla="val 6410"/>
              </a:avLst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>
            <a:extLst>
              <a:ext uri="{FF2B5EF4-FFF2-40B4-BE49-F238E27FC236}">
                <a16:creationId xmlns:a16="http://schemas.microsoft.com/office/drawing/2014/main" id="{44F4E423-372E-4B1A-A933-0874928B205E}"/>
              </a:ext>
            </a:extLst>
          </p:cNvPr>
          <p:cNvGrpSpPr/>
          <p:nvPr/>
        </p:nvGrpSpPr>
        <p:grpSpPr>
          <a:xfrm>
            <a:off x="8287591" y="4982667"/>
            <a:ext cx="1213422" cy="1071561"/>
            <a:chOff x="9460934" y="3326851"/>
            <a:chExt cx="957261" cy="845348"/>
          </a:xfrm>
        </p:grpSpPr>
        <p:sp>
          <p:nvSpPr>
            <p:cNvPr id="268" name="正方形/長方形 267">
              <a:extLst>
                <a:ext uri="{FF2B5EF4-FFF2-40B4-BE49-F238E27FC236}">
                  <a16:creationId xmlns:a16="http://schemas.microsoft.com/office/drawing/2014/main" id="{8D46D467-0BEE-47A5-A030-46274466CC3C}"/>
                </a:ext>
              </a:extLst>
            </p:cNvPr>
            <p:cNvSpPr/>
            <p:nvPr/>
          </p:nvSpPr>
          <p:spPr>
            <a:xfrm>
              <a:off x="9460934" y="3326851"/>
              <a:ext cx="957261" cy="8453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CE971BC4-5B97-4AFE-BC50-5762ACD82765}"/>
                </a:ext>
              </a:extLst>
            </p:cNvPr>
            <p:cNvSpPr/>
            <p:nvPr/>
          </p:nvSpPr>
          <p:spPr>
            <a:xfrm>
              <a:off x="9460934" y="3336378"/>
              <a:ext cx="957261" cy="825320"/>
            </a:xfrm>
            <a:custGeom>
              <a:avLst/>
              <a:gdLst>
                <a:gd name="connsiteX0" fmla="*/ 733819 w 957261"/>
                <a:gd name="connsiteY0" fmla="*/ 633413 h 825320"/>
                <a:gd name="connsiteX1" fmla="*/ 957261 w 957261"/>
                <a:gd name="connsiteY1" fmla="*/ 633413 h 825320"/>
                <a:gd name="connsiteX2" fmla="*/ 957261 w 957261"/>
                <a:gd name="connsiteY2" fmla="*/ 825320 h 825320"/>
                <a:gd name="connsiteX3" fmla="*/ 733819 w 957261"/>
                <a:gd name="connsiteY3" fmla="*/ 825320 h 825320"/>
                <a:gd name="connsiteX4" fmla="*/ 721518 w 957261"/>
                <a:gd name="connsiteY4" fmla="*/ 813019 h 825320"/>
                <a:gd name="connsiteX5" fmla="*/ 721518 w 957261"/>
                <a:gd name="connsiteY5" fmla="*/ 645714 h 825320"/>
                <a:gd name="connsiteX6" fmla="*/ 733819 w 957261"/>
                <a:gd name="connsiteY6" fmla="*/ 633413 h 825320"/>
                <a:gd name="connsiteX7" fmla="*/ 255188 w 957261"/>
                <a:gd name="connsiteY7" fmla="*/ 633413 h 825320"/>
                <a:gd name="connsiteX8" fmla="*/ 694929 w 957261"/>
                <a:gd name="connsiteY8" fmla="*/ 633413 h 825320"/>
                <a:gd name="connsiteX9" fmla="*/ 707230 w 957261"/>
                <a:gd name="connsiteY9" fmla="*/ 645714 h 825320"/>
                <a:gd name="connsiteX10" fmla="*/ 707230 w 957261"/>
                <a:gd name="connsiteY10" fmla="*/ 813019 h 825320"/>
                <a:gd name="connsiteX11" fmla="*/ 694929 w 957261"/>
                <a:gd name="connsiteY11" fmla="*/ 825320 h 825320"/>
                <a:gd name="connsiteX12" fmla="*/ 255188 w 957261"/>
                <a:gd name="connsiteY12" fmla="*/ 825320 h 825320"/>
                <a:gd name="connsiteX13" fmla="*/ 242887 w 957261"/>
                <a:gd name="connsiteY13" fmla="*/ 813019 h 825320"/>
                <a:gd name="connsiteX14" fmla="*/ 242887 w 957261"/>
                <a:gd name="connsiteY14" fmla="*/ 645714 h 825320"/>
                <a:gd name="connsiteX15" fmla="*/ 255188 w 957261"/>
                <a:gd name="connsiteY15" fmla="*/ 633413 h 825320"/>
                <a:gd name="connsiteX16" fmla="*/ 0 w 957261"/>
                <a:gd name="connsiteY16" fmla="*/ 633413 h 825320"/>
                <a:gd name="connsiteX17" fmla="*/ 216298 w 957261"/>
                <a:gd name="connsiteY17" fmla="*/ 633413 h 825320"/>
                <a:gd name="connsiteX18" fmla="*/ 228599 w 957261"/>
                <a:gd name="connsiteY18" fmla="*/ 645714 h 825320"/>
                <a:gd name="connsiteX19" fmla="*/ 228599 w 957261"/>
                <a:gd name="connsiteY19" fmla="*/ 813019 h 825320"/>
                <a:gd name="connsiteX20" fmla="*/ 216298 w 957261"/>
                <a:gd name="connsiteY20" fmla="*/ 825320 h 825320"/>
                <a:gd name="connsiteX21" fmla="*/ 0 w 957261"/>
                <a:gd name="connsiteY21" fmla="*/ 825320 h 825320"/>
                <a:gd name="connsiteX22" fmla="*/ 500455 w 957261"/>
                <a:gd name="connsiteY22" fmla="*/ 421482 h 825320"/>
                <a:gd name="connsiteX23" fmla="*/ 940196 w 957261"/>
                <a:gd name="connsiteY23" fmla="*/ 421482 h 825320"/>
                <a:gd name="connsiteX24" fmla="*/ 952497 w 957261"/>
                <a:gd name="connsiteY24" fmla="*/ 433783 h 825320"/>
                <a:gd name="connsiteX25" fmla="*/ 952497 w 957261"/>
                <a:gd name="connsiteY25" fmla="*/ 601088 h 825320"/>
                <a:gd name="connsiteX26" fmla="*/ 940196 w 957261"/>
                <a:gd name="connsiteY26" fmla="*/ 613389 h 825320"/>
                <a:gd name="connsiteX27" fmla="*/ 500455 w 957261"/>
                <a:gd name="connsiteY27" fmla="*/ 613389 h 825320"/>
                <a:gd name="connsiteX28" fmla="*/ 488154 w 957261"/>
                <a:gd name="connsiteY28" fmla="*/ 601088 h 825320"/>
                <a:gd name="connsiteX29" fmla="*/ 488154 w 957261"/>
                <a:gd name="connsiteY29" fmla="*/ 433783 h 825320"/>
                <a:gd name="connsiteX30" fmla="*/ 500455 w 957261"/>
                <a:gd name="connsiteY30" fmla="*/ 421482 h 825320"/>
                <a:gd name="connsiteX31" fmla="*/ 21824 w 957261"/>
                <a:gd name="connsiteY31" fmla="*/ 421482 h 825320"/>
                <a:gd name="connsiteX32" fmla="*/ 461565 w 957261"/>
                <a:gd name="connsiteY32" fmla="*/ 421482 h 825320"/>
                <a:gd name="connsiteX33" fmla="*/ 473866 w 957261"/>
                <a:gd name="connsiteY33" fmla="*/ 433783 h 825320"/>
                <a:gd name="connsiteX34" fmla="*/ 473866 w 957261"/>
                <a:gd name="connsiteY34" fmla="*/ 601088 h 825320"/>
                <a:gd name="connsiteX35" fmla="*/ 461565 w 957261"/>
                <a:gd name="connsiteY35" fmla="*/ 613389 h 825320"/>
                <a:gd name="connsiteX36" fmla="*/ 21824 w 957261"/>
                <a:gd name="connsiteY36" fmla="*/ 613389 h 825320"/>
                <a:gd name="connsiteX37" fmla="*/ 9523 w 957261"/>
                <a:gd name="connsiteY37" fmla="*/ 601088 h 825320"/>
                <a:gd name="connsiteX38" fmla="*/ 9523 w 957261"/>
                <a:gd name="connsiteY38" fmla="*/ 433783 h 825320"/>
                <a:gd name="connsiteX39" fmla="*/ 21824 w 957261"/>
                <a:gd name="connsiteY39" fmla="*/ 421482 h 825320"/>
                <a:gd name="connsiteX40" fmla="*/ 733819 w 957261"/>
                <a:gd name="connsiteY40" fmla="*/ 211931 h 825320"/>
                <a:gd name="connsiteX41" fmla="*/ 957261 w 957261"/>
                <a:gd name="connsiteY41" fmla="*/ 211931 h 825320"/>
                <a:gd name="connsiteX42" fmla="*/ 957261 w 957261"/>
                <a:gd name="connsiteY42" fmla="*/ 403838 h 825320"/>
                <a:gd name="connsiteX43" fmla="*/ 733819 w 957261"/>
                <a:gd name="connsiteY43" fmla="*/ 403838 h 825320"/>
                <a:gd name="connsiteX44" fmla="*/ 721518 w 957261"/>
                <a:gd name="connsiteY44" fmla="*/ 391537 h 825320"/>
                <a:gd name="connsiteX45" fmla="*/ 721518 w 957261"/>
                <a:gd name="connsiteY45" fmla="*/ 224232 h 825320"/>
                <a:gd name="connsiteX46" fmla="*/ 733819 w 957261"/>
                <a:gd name="connsiteY46" fmla="*/ 211931 h 825320"/>
                <a:gd name="connsiteX47" fmla="*/ 255188 w 957261"/>
                <a:gd name="connsiteY47" fmla="*/ 211931 h 825320"/>
                <a:gd name="connsiteX48" fmla="*/ 694929 w 957261"/>
                <a:gd name="connsiteY48" fmla="*/ 211931 h 825320"/>
                <a:gd name="connsiteX49" fmla="*/ 707230 w 957261"/>
                <a:gd name="connsiteY49" fmla="*/ 224232 h 825320"/>
                <a:gd name="connsiteX50" fmla="*/ 707230 w 957261"/>
                <a:gd name="connsiteY50" fmla="*/ 391537 h 825320"/>
                <a:gd name="connsiteX51" fmla="*/ 694929 w 957261"/>
                <a:gd name="connsiteY51" fmla="*/ 403838 h 825320"/>
                <a:gd name="connsiteX52" fmla="*/ 255188 w 957261"/>
                <a:gd name="connsiteY52" fmla="*/ 403838 h 825320"/>
                <a:gd name="connsiteX53" fmla="*/ 242887 w 957261"/>
                <a:gd name="connsiteY53" fmla="*/ 391537 h 825320"/>
                <a:gd name="connsiteX54" fmla="*/ 242887 w 957261"/>
                <a:gd name="connsiteY54" fmla="*/ 224232 h 825320"/>
                <a:gd name="connsiteX55" fmla="*/ 255188 w 957261"/>
                <a:gd name="connsiteY55" fmla="*/ 211931 h 825320"/>
                <a:gd name="connsiteX56" fmla="*/ 0 w 957261"/>
                <a:gd name="connsiteY56" fmla="*/ 211931 h 825320"/>
                <a:gd name="connsiteX57" fmla="*/ 216298 w 957261"/>
                <a:gd name="connsiteY57" fmla="*/ 211931 h 825320"/>
                <a:gd name="connsiteX58" fmla="*/ 228599 w 957261"/>
                <a:gd name="connsiteY58" fmla="*/ 224232 h 825320"/>
                <a:gd name="connsiteX59" fmla="*/ 228599 w 957261"/>
                <a:gd name="connsiteY59" fmla="*/ 391537 h 825320"/>
                <a:gd name="connsiteX60" fmla="*/ 216298 w 957261"/>
                <a:gd name="connsiteY60" fmla="*/ 403838 h 825320"/>
                <a:gd name="connsiteX61" fmla="*/ 0 w 957261"/>
                <a:gd name="connsiteY61" fmla="*/ 403838 h 825320"/>
                <a:gd name="connsiteX62" fmla="*/ 500455 w 957261"/>
                <a:gd name="connsiteY62" fmla="*/ 0 h 825320"/>
                <a:gd name="connsiteX63" fmla="*/ 940196 w 957261"/>
                <a:gd name="connsiteY63" fmla="*/ 0 h 825320"/>
                <a:gd name="connsiteX64" fmla="*/ 952497 w 957261"/>
                <a:gd name="connsiteY64" fmla="*/ 12301 h 825320"/>
                <a:gd name="connsiteX65" fmla="*/ 952497 w 957261"/>
                <a:gd name="connsiteY65" fmla="*/ 179606 h 825320"/>
                <a:gd name="connsiteX66" fmla="*/ 940196 w 957261"/>
                <a:gd name="connsiteY66" fmla="*/ 191907 h 825320"/>
                <a:gd name="connsiteX67" fmla="*/ 500455 w 957261"/>
                <a:gd name="connsiteY67" fmla="*/ 191907 h 825320"/>
                <a:gd name="connsiteX68" fmla="*/ 488154 w 957261"/>
                <a:gd name="connsiteY68" fmla="*/ 179606 h 825320"/>
                <a:gd name="connsiteX69" fmla="*/ 488154 w 957261"/>
                <a:gd name="connsiteY69" fmla="*/ 12301 h 825320"/>
                <a:gd name="connsiteX70" fmla="*/ 500455 w 957261"/>
                <a:gd name="connsiteY70" fmla="*/ 0 h 825320"/>
                <a:gd name="connsiteX71" fmla="*/ 21824 w 957261"/>
                <a:gd name="connsiteY71" fmla="*/ 0 h 825320"/>
                <a:gd name="connsiteX72" fmla="*/ 461565 w 957261"/>
                <a:gd name="connsiteY72" fmla="*/ 0 h 825320"/>
                <a:gd name="connsiteX73" fmla="*/ 473866 w 957261"/>
                <a:gd name="connsiteY73" fmla="*/ 12301 h 825320"/>
                <a:gd name="connsiteX74" fmla="*/ 473866 w 957261"/>
                <a:gd name="connsiteY74" fmla="*/ 179606 h 825320"/>
                <a:gd name="connsiteX75" fmla="*/ 461565 w 957261"/>
                <a:gd name="connsiteY75" fmla="*/ 191907 h 825320"/>
                <a:gd name="connsiteX76" fmla="*/ 21824 w 957261"/>
                <a:gd name="connsiteY76" fmla="*/ 191907 h 825320"/>
                <a:gd name="connsiteX77" fmla="*/ 9523 w 957261"/>
                <a:gd name="connsiteY77" fmla="*/ 179606 h 825320"/>
                <a:gd name="connsiteX78" fmla="*/ 9523 w 957261"/>
                <a:gd name="connsiteY78" fmla="*/ 12301 h 825320"/>
                <a:gd name="connsiteX79" fmla="*/ 21824 w 957261"/>
                <a:gd name="connsiteY79" fmla="*/ 0 h 825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957261" h="825320">
                  <a:moveTo>
                    <a:pt x="733819" y="633413"/>
                  </a:moveTo>
                  <a:lnTo>
                    <a:pt x="957261" y="633413"/>
                  </a:lnTo>
                  <a:lnTo>
                    <a:pt x="957261" y="825320"/>
                  </a:lnTo>
                  <a:lnTo>
                    <a:pt x="733819" y="825320"/>
                  </a:lnTo>
                  <a:cubicBezTo>
                    <a:pt x="727025" y="825320"/>
                    <a:pt x="721518" y="819813"/>
                    <a:pt x="721518" y="813019"/>
                  </a:cubicBezTo>
                  <a:lnTo>
                    <a:pt x="721518" y="645714"/>
                  </a:lnTo>
                  <a:cubicBezTo>
                    <a:pt x="721518" y="638920"/>
                    <a:pt x="727025" y="633413"/>
                    <a:pt x="733819" y="633413"/>
                  </a:cubicBezTo>
                  <a:close/>
                  <a:moveTo>
                    <a:pt x="255188" y="633413"/>
                  </a:moveTo>
                  <a:lnTo>
                    <a:pt x="694929" y="633413"/>
                  </a:lnTo>
                  <a:cubicBezTo>
                    <a:pt x="701723" y="633413"/>
                    <a:pt x="707230" y="638920"/>
                    <a:pt x="707230" y="645714"/>
                  </a:cubicBezTo>
                  <a:lnTo>
                    <a:pt x="707230" y="813019"/>
                  </a:lnTo>
                  <a:cubicBezTo>
                    <a:pt x="707230" y="819813"/>
                    <a:pt x="701723" y="825320"/>
                    <a:pt x="694929" y="825320"/>
                  </a:cubicBezTo>
                  <a:lnTo>
                    <a:pt x="255188" y="825320"/>
                  </a:lnTo>
                  <a:cubicBezTo>
                    <a:pt x="248394" y="825320"/>
                    <a:pt x="242887" y="819813"/>
                    <a:pt x="242887" y="813019"/>
                  </a:cubicBezTo>
                  <a:lnTo>
                    <a:pt x="242887" y="645714"/>
                  </a:lnTo>
                  <a:cubicBezTo>
                    <a:pt x="242887" y="638920"/>
                    <a:pt x="248394" y="633413"/>
                    <a:pt x="255188" y="633413"/>
                  </a:cubicBezTo>
                  <a:close/>
                  <a:moveTo>
                    <a:pt x="0" y="633413"/>
                  </a:moveTo>
                  <a:lnTo>
                    <a:pt x="216298" y="633413"/>
                  </a:lnTo>
                  <a:cubicBezTo>
                    <a:pt x="223092" y="633413"/>
                    <a:pt x="228599" y="638920"/>
                    <a:pt x="228599" y="645714"/>
                  </a:cubicBezTo>
                  <a:lnTo>
                    <a:pt x="228599" y="813019"/>
                  </a:lnTo>
                  <a:cubicBezTo>
                    <a:pt x="228599" y="819813"/>
                    <a:pt x="223092" y="825320"/>
                    <a:pt x="216298" y="825320"/>
                  </a:cubicBezTo>
                  <a:lnTo>
                    <a:pt x="0" y="825320"/>
                  </a:lnTo>
                  <a:close/>
                  <a:moveTo>
                    <a:pt x="500455" y="421482"/>
                  </a:moveTo>
                  <a:lnTo>
                    <a:pt x="940196" y="421482"/>
                  </a:lnTo>
                  <a:cubicBezTo>
                    <a:pt x="946990" y="421482"/>
                    <a:pt x="952497" y="426989"/>
                    <a:pt x="952497" y="433783"/>
                  </a:cubicBezTo>
                  <a:lnTo>
                    <a:pt x="952497" y="601088"/>
                  </a:lnTo>
                  <a:cubicBezTo>
                    <a:pt x="952497" y="607882"/>
                    <a:pt x="946990" y="613389"/>
                    <a:pt x="940196" y="613389"/>
                  </a:cubicBezTo>
                  <a:lnTo>
                    <a:pt x="500455" y="613389"/>
                  </a:lnTo>
                  <a:cubicBezTo>
                    <a:pt x="493661" y="613389"/>
                    <a:pt x="488154" y="607882"/>
                    <a:pt x="488154" y="601088"/>
                  </a:cubicBezTo>
                  <a:lnTo>
                    <a:pt x="488154" y="433783"/>
                  </a:lnTo>
                  <a:cubicBezTo>
                    <a:pt x="488154" y="426989"/>
                    <a:pt x="493661" y="421482"/>
                    <a:pt x="500455" y="421482"/>
                  </a:cubicBezTo>
                  <a:close/>
                  <a:moveTo>
                    <a:pt x="21824" y="421482"/>
                  </a:moveTo>
                  <a:lnTo>
                    <a:pt x="461565" y="421482"/>
                  </a:lnTo>
                  <a:cubicBezTo>
                    <a:pt x="468359" y="421482"/>
                    <a:pt x="473866" y="426989"/>
                    <a:pt x="473866" y="433783"/>
                  </a:cubicBezTo>
                  <a:lnTo>
                    <a:pt x="473866" y="601088"/>
                  </a:lnTo>
                  <a:cubicBezTo>
                    <a:pt x="473866" y="607882"/>
                    <a:pt x="468359" y="613389"/>
                    <a:pt x="461565" y="613389"/>
                  </a:cubicBezTo>
                  <a:lnTo>
                    <a:pt x="21824" y="613389"/>
                  </a:lnTo>
                  <a:cubicBezTo>
                    <a:pt x="15030" y="613389"/>
                    <a:pt x="9523" y="607882"/>
                    <a:pt x="9523" y="601088"/>
                  </a:cubicBezTo>
                  <a:lnTo>
                    <a:pt x="9523" y="433783"/>
                  </a:lnTo>
                  <a:cubicBezTo>
                    <a:pt x="9523" y="426989"/>
                    <a:pt x="15030" y="421482"/>
                    <a:pt x="21824" y="421482"/>
                  </a:cubicBezTo>
                  <a:close/>
                  <a:moveTo>
                    <a:pt x="733819" y="211931"/>
                  </a:moveTo>
                  <a:lnTo>
                    <a:pt x="957261" y="211931"/>
                  </a:lnTo>
                  <a:lnTo>
                    <a:pt x="957261" y="403838"/>
                  </a:lnTo>
                  <a:lnTo>
                    <a:pt x="733819" y="403838"/>
                  </a:lnTo>
                  <a:cubicBezTo>
                    <a:pt x="727025" y="403838"/>
                    <a:pt x="721518" y="398331"/>
                    <a:pt x="721518" y="391537"/>
                  </a:cubicBezTo>
                  <a:lnTo>
                    <a:pt x="721518" y="224232"/>
                  </a:lnTo>
                  <a:cubicBezTo>
                    <a:pt x="721518" y="217438"/>
                    <a:pt x="727025" y="211931"/>
                    <a:pt x="733819" y="211931"/>
                  </a:cubicBezTo>
                  <a:close/>
                  <a:moveTo>
                    <a:pt x="255188" y="211931"/>
                  </a:moveTo>
                  <a:lnTo>
                    <a:pt x="694929" y="211931"/>
                  </a:lnTo>
                  <a:cubicBezTo>
                    <a:pt x="701723" y="211931"/>
                    <a:pt x="707230" y="217438"/>
                    <a:pt x="707230" y="224232"/>
                  </a:cubicBezTo>
                  <a:lnTo>
                    <a:pt x="707230" y="391537"/>
                  </a:lnTo>
                  <a:cubicBezTo>
                    <a:pt x="707230" y="398331"/>
                    <a:pt x="701723" y="403838"/>
                    <a:pt x="694929" y="403838"/>
                  </a:cubicBezTo>
                  <a:lnTo>
                    <a:pt x="255188" y="403838"/>
                  </a:lnTo>
                  <a:cubicBezTo>
                    <a:pt x="248394" y="403838"/>
                    <a:pt x="242887" y="398331"/>
                    <a:pt x="242887" y="391537"/>
                  </a:cubicBezTo>
                  <a:lnTo>
                    <a:pt x="242887" y="224232"/>
                  </a:lnTo>
                  <a:cubicBezTo>
                    <a:pt x="242887" y="217438"/>
                    <a:pt x="248394" y="211931"/>
                    <a:pt x="255188" y="211931"/>
                  </a:cubicBezTo>
                  <a:close/>
                  <a:moveTo>
                    <a:pt x="0" y="211931"/>
                  </a:moveTo>
                  <a:lnTo>
                    <a:pt x="216298" y="211931"/>
                  </a:lnTo>
                  <a:cubicBezTo>
                    <a:pt x="223092" y="211931"/>
                    <a:pt x="228599" y="217438"/>
                    <a:pt x="228599" y="224232"/>
                  </a:cubicBezTo>
                  <a:lnTo>
                    <a:pt x="228599" y="391537"/>
                  </a:lnTo>
                  <a:cubicBezTo>
                    <a:pt x="228599" y="398331"/>
                    <a:pt x="223092" y="403838"/>
                    <a:pt x="216298" y="403838"/>
                  </a:cubicBezTo>
                  <a:lnTo>
                    <a:pt x="0" y="403838"/>
                  </a:lnTo>
                  <a:close/>
                  <a:moveTo>
                    <a:pt x="500455" y="0"/>
                  </a:moveTo>
                  <a:lnTo>
                    <a:pt x="940196" y="0"/>
                  </a:lnTo>
                  <a:cubicBezTo>
                    <a:pt x="946990" y="0"/>
                    <a:pt x="952497" y="5507"/>
                    <a:pt x="952497" y="12301"/>
                  </a:cubicBezTo>
                  <a:lnTo>
                    <a:pt x="952497" y="179606"/>
                  </a:lnTo>
                  <a:cubicBezTo>
                    <a:pt x="952497" y="186400"/>
                    <a:pt x="946990" y="191907"/>
                    <a:pt x="940196" y="191907"/>
                  </a:cubicBezTo>
                  <a:lnTo>
                    <a:pt x="500455" y="191907"/>
                  </a:lnTo>
                  <a:cubicBezTo>
                    <a:pt x="493661" y="191907"/>
                    <a:pt x="488154" y="186400"/>
                    <a:pt x="488154" y="179606"/>
                  </a:cubicBezTo>
                  <a:lnTo>
                    <a:pt x="488154" y="12301"/>
                  </a:lnTo>
                  <a:cubicBezTo>
                    <a:pt x="488154" y="5507"/>
                    <a:pt x="493661" y="0"/>
                    <a:pt x="500455" y="0"/>
                  </a:cubicBezTo>
                  <a:close/>
                  <a:moveTo>
                    <a:pt x="21824" y="0"/>
                  </a:moveTo>
                  <a:lnTo>
                    <a:pt x="461565" y="0"/>
                  </a:lnTo>
                  <a:cubicBezTo>
                    <a:pt x="468359" y="0"/>
                    <a:pt x="473866" y="5507"/>
                    <a:pt x="473866" y="12301"/>
                  </a:cubicBezTo>
                  <a:lnTo>
                    <a:pt x="473866" y="179606"/>
                  </a:lnTo>
                  <a:cubicBezTo>
                    <a:pt x="473866" y="186400"/>
                    <a:pt x="468359" y="191907"/>
                    <a:pt x="461565" y="191907"/>
                  </a:cubicBezTo>
                  <a:lnTo>
                    <a:pt x="21824" y="191907"/>
                  </a:lnTo>
                  <a:cubicBezTo>
                    <a:pt x="15030" y="191907"/>
                    <a:pt x="9523" y="186400"/>
                    <a:pt x="9523" y="179606"/>
                  </a:cubicBezTo>
                  <a:lnTo>
                    <a:pt x="9523" y="12301"/>
                  </a:lnTo>
                  <a:cubicBezTo>
                    <a:pt x="9523" y="5507"/>
                    <a:pt x="15030" y="0"/>
                    <a:pt x="21824" y="0"/>
                  </a:cubicBez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0" name="グループ化 269">
            <a:extLst>
              <a:ext uri="{FF2B5EF4-FFF2-40B4-BE49-F238E27FC236}">
                <a16:creationId xmlns:a16="http://schemas.microsoft.com/office/drawing/2014/main" id="{F56C2CE7-2909-4FF5-9C8D-567CA7E8D901}"/>
              </a:ext>
            </a:extLst>
          </p:cNvPr>
          <p:cNvGrpSpPr/>
          <p:nvPr/>
        </p:nvGrpSpPr>
        <p:grpSpPr>
          <a:xfrm>
            <a:off x="3714941" y="4976716"/>
            <a:ext cx="1213422" cy="1071561"/>
            <a:chOff x="9460934" y="987511"/>
            <a:chExt cx="957261" cy="845348"/>
          </a:xfrm>
        </p:grpSpPr>
        <p:sp>
          <p:nvSpPr>
            <p:cNvPr id="271" name="正方形/長方形 270">
              <a:extLst>
                <a:ext uri="{FF2B5EF4-FFF2-40B4-BE49-F238E27FC236}">
                  <a16:creationId xmlns:a16="http://schemas.microsoft.com/office/drawing/2014/main" id="{DFF1A413-B9BC-4DC5-A372-DE256275F99B}"/>
                </a:ext>
              </a:extLst>
            </p:cNvPr>
            <p:cNvSpPr/>
            <p:nvPr/>
          </p:nvSpPr>
          <p:spPr>
            <a:xfrm>
              <a:off x="9460934" y="987511"/>
              <a:ext cx="957261" cy="8453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FD31D94B-276B-47E1-981D-60D6677F20E3}"/>
                </a:ext>
              </a:extLst>
            </p:cNvPr>
            <p:cNvSpPr/>
            <p:nvPr/>
          </p:nvSpPr>
          <p:spPr>
            <a:xfrm>
              <a:off x="9460934" y="997038"/>
              <a:ext cx="957261" cy="825320"/>
            </a:xfrm>
            <a:custGeom>
              <a:avLst/>
              <a:gdLst>
                <a:gd name="connsiteX0" fmla="*/ 733819 w 957261"/>
                <a:gd name="connsiteY0" fmla="*/ 633413 h 825320"/>
                <a:gd name="connsiteX1" fmla="*/ 957261 w 957261"/>
                <a:gd name="connsiteY1" fmla="*/ 633413 h 825320"/>
                <a:gd name="connsiteX2" fmla="*/ 957261 w 957261"/>
                <a:gd name="connsiteY2" fmla="*/ 825320 h 825320"/>
                <a:gd name="connsiteX3" fmla="*/ 733819 w 957261"/>
                <a:gd name="connsiteY3" fmla="*/ 825320 h 825320"/>
                <a:gd name="connsiteX4" fmla="*/ 721518 w 957261"/>
                <a:gd name="connsiteY4" fmla="*/ 813019 h 825320"/>
                <a:gd name="connsiteX5" fmla="*/ 721518 w 957261"/>
                <a:gd name="connsiteY5" fmla="*/ 645714 h 825320"/>
                <a:gd name="connsiteX6" fmla="*/ 733819 w 957261"/>
                <a:gd name="connsiteY6" fmla="*/ 633413 h 825320"/>
                <a:gd name="connsiteX7" fmla="*/ 255188 w 957261"/>
                <a:gd name="connsiteY7" fmla="*/ 633413 h 825320"/>
                <a:gd name="connsiteX8" fmla="*/ 694929 w 957261"/>
                <a:gd name="connsiteY8" fmla="*/ 633413 h 825320"/>
                <a:gd name="connsiteX9" fmla="*/ 707230 w 957261"/>
                <a:gd name="connsiteY9" fmla="*/ 645714 h 825320"/>
                <a:gd name="connsiteX10" fmla="*/ 707230 w 957261"/>
                <a:gd name="connsiteY10" fmla="*/ 813019 h 825320"/>
                <a:gd name="connsiteX11" fmla="*/ 694929 w 957261"/>
                <a:gd name="connsiteY11" fmla="*/ 825320 h 825320"/>
                <a:gd name="connsiteX12" fmla="*/ 255188 w 957261"/>
                <a:gd name="connsiteY12" fmla="*/ 825320 h 825320"/>
                <a:gd name="connsiteX13" fmla="*/ 242887 w 957261"/>
                <a:gd name="connsiteY13" fmla="*/ 813019 h 825320"/>
                <a:gd name="connsiteX14" fmla="*/ 242887 w 957261"/>
                <a:gd name="connsiteY14" fmla="*/ 645714 h 825320"/>
                <a:gd name="connsiteX15" fmla="*/ 255188 w 957261"/>
                <a:gd name="connsiteY15" fmla="*/ 633413 h 825320"/>
                <a:gd name="connsiteX16" fmla="*/ 0 w 957261"/>
                <a:gd name="connsiteY16" fmla="*/ 633413 h 825320"/>
                <a:gd name="connsiteX17" fmla="*/ 216298 w 957261"/>
                <a:gd name="connsiteY17" fmla="*/ 633413 h 825320"/>
                <a:gd name="connsiteX18" fmla="*/ 228599 w 957261"/>
                <a:gd name="connsiteY18" fmla="*/ 645714 h 825320"/>
                <a:gd name="connsiteX19" fmla="*/ 228599 w 957261"/>
                <a:gd name="connsiteY19" fmla="*/ 813019 h 825320"/>
                <a:gd name="connsiteX20" fmla="*/ 216298 w 957261"/>
                <a:gd name="connsiteY20" fmla="*/ 825320 h 825320"/>
                <a:gd name="connsiteX21" fmla="*/ 0 w 957261"/>
                <a:gd name="connsiteY21" fmla="*/ 825320 h 825320"/>
                <a:gd name="connsiteX22" fmla="*/ 500455 w 957261"/>
                <a:gd name="connsiteY22" fmla="*/ 421482 h 825320"/>
                <a:gd name="connsiteX23" fmla="*/ 940196 w 957261"/>
                <a:gd name="connsiteY23" fmla="*/ 421482 h 825320"/>
                <a:gd name="connsiteX24" fmla="*/ 952497 w 957261"/>
                <a:gd name="connsiteY24" fmla="*/ 433783 h 825320"/>
                <a:gd name="connsiteX25" fmla="*/ 952497 w 957261"/>
                <a:gd name="connsiteY25" fmla="*/ 601088 h 825320"/>
                <a:gd name="connsiteX26" fmla="*/ 940196 w 957261"/>
                <a:gd name="connsiteY26" fmla="*/ 613389 h 825320"/>
                <a:gd name="connsiteX27" fmla="*/ 500455 w 957261"/>
                <a:gd name="connsiteY27" fmla="*/ 613389 h 825320"/>
                <a:gd name="connsiteX28" fmla="*/ 488154 w 957261"/>
                <a:gd name="connsiteY28" fmla="*/ 601088 h 825320"/>
                <a:gd name="connsiteX29" fmla="*/ 488154 w 957261"/>
                <a:gd name="connsiteY29" fmla="*/ 433783 h 825320"/>
                <a:gd name="connsiteX30" fmla="*/ 500455 w 957261"/>
                <a:gd name="connsiteY30" fmla="*/ 421482 h 825320"/>
                <a:gd name="connsiteX31" fmla="*/ 21824 w 957261"/>
                <a:gd name="connsiteY31" fmla="*/ 421482 h 825320"/>
                <a:gd name="connsiteX32" fmla="*/ 461565 w 957261"/>
                <a:gd name="connsiteY32" fmla="*/ 421482 h 825320"/>
                <a:gd name="connsiteX33" fmla="*/ 473866 w 957261"/>
                <a:gd name="connsiteY33" fmla="*/ 433783 h 825320"/>
                <a:gd name="connsiteX34" fmla="*/ 473866 w 957261"/>
                <a:gd name="connsiteY34" fmla="*/ 601088 h 825320"/>
                <a:gd name="connsiteX35" fmla="*/ 461565 w 957261"/>
                <a:gd name="connsiteY35" fmla="*/ 613389 h 825320"/>
                <a:gd name="connsiteX36" fmla="*/ 21824 w 957261"/>
                <a:gd name="connsiteY36" fmla="*/ 613389 h 825320"/>
                <a:gd name="connsiteX37" fmla="*/ 9523 w 957261"/>
                <a:gd name="connsiteY37" fmla="*/ 601088 h 825320"/>
                <a:gd name="connsiteX38" fmla="*/ 9523 w 957261"/>
                <a:gd name="connsiteY38" fmla="*/ 433783 h 825320"/>
                <a:gd name="connsiteX39" fmla="*/ 21824 w 957261"/>
                <a:gd name="connsiteY39" fmla="*/ 421482 h 825320"/>
                <a:gd name="connsiteX40" fmla="*/ 733819 w 957261"/>
                <a:gd name="connsiteY40" fmla="*/ 211931 h 825320"/>
                <a:gd name="connsiteX41" fmla="*/ 957261 w 957261"/>
                <a:gd name="connsiteY41" fmla="*/ 211931 h 825320"/>
                <a:gd name="connsiteX42" fmla="*/ 957261 w 957261"/>
                <a:gd name="connsiteY42" fmla="*/ 403838 h 825320"/>
                <a:gd name="connsiteX43" fmla="*/ 733819 w 957261"/>
                <a:gd name="connsiteY43" fmla="*/ 403838 h 825320"/>
                <a:gd name="connsiteX44" fmla="*/ 721518 w 957261"/>
                <a:gd name="connsiteY44" fmla="*/ 391537 h 825320"/>
                <a:gd name="connsiteX45" fmla="*/ 721518 w 957261"/>
                <a:gd name="connsiteY45" fmla="*/ 224232 h 825320"/>
                <a:gd name="connsiteX46" fmla="*/ 733819 w 957261"/>
                <a:gd name="connsiteY46" fmla="*/ 211931 h 825320"/>
                <a:gd name="connsiteX47" fmla="*/ 255188 w 957261"/>
                <a:gd name="connsiteY47" fmla="*/ 211931 h 825320"/>
                <a:gd name="connsiteX48" fmla="*/ 694929 w 957261"/>
                <a:gd name="connsiteY48" fmla="*/ 211931 h 825320"/>
                <a:gd name="connsiteX49" fmla="*/ 707230 w 957261"/>
                <a:gd name="connsiteY49" fmla="*/ 224232 h 825320"/>
                <a:gd name="connsiteX50" fmla="*/ 707230 w 957261"/>
                <a:gd name="connsiteY50" fmla="*/ 391537 h 825320"/>
                <a:gd name="connsiteX51" fmla="*/ 694929 w 957261"/>
                <a:gd name="connsiteY51" fmla="*/ 403838 h 825320"/>
                <a:gd name="connsiteX52" fmla="*/ 255188 w 957261"/>
                <a:gd name="connsiteY52" fmla="*/ 403838 h 825320"/>
                <a:gd name="connsiteX53" fmla="*/ 242887 w 957261"/>
                <a:gd name="connsiteY53" fmla="*/ 391537 h 825320"/>
                <a:gd name="connsiteX54" fmla="*/ 242887 w 957261"/>
                <a:gd name="connsiteY54" fmla="*/ 224232 h 825320"/>
                <a:gd name="connsiteX55" fmla="*/ 255188 w 957261"/>
                <a:gd name="connsiteY55" fmla="*/ 211931 h 825320"/>
                <a:gd name="connsiteX56" fmla="*/ 0 w 957261"/>
                <a:gd name="connsiteY56" fmla="*/ 211931 h 825320"/>
                <a:gd name="connsiteX57" fmla="*/ 216298 w 957261"/>
                <a:gd name="connsiteY57" fmla="*/ 211931 h 825320"/>
                <a:gd name="connsiteX58" fmla="*/ 228599 w 957261"/>
                <a:gd name="connsiteY58" fmla="*/ 224232 h 825320"/>
                <a:gd name="connsiteX59" fmla="*/ 228599 w 957261"/>
                <a:gd name="connsiteY59" fmla="*/ 391537 h 825320"/>
                <a:gd name="connsiteX60" fmla="*/ 216298 w 957261"/>
                <a:gd name="connsiteY60" fmla="*/ 403838 h 825320"/>
                <a:gd name="connsiteX61" fmla="*/ 0 w 957261"/>
                <a:gd name="connsiteY61" fmla="*/ 403838 h 825320"/>
                <a:gd name="connsiteX62" fmla="*/ 500455 w 957261"/>
                <a:gd name="connsiteY62" fmla="*/ 0 h 825320"/>
                <a:gd name="connsiteX63" fmla="*/ 940196 w 957261"/>
                <a:gd name="connsiteY63" fmla="*/ 0 h 825320"/>
                <a:gd name="connsiteX64" fmla="*/ 952497 w 957261"/>
                <a:gd name="connsiteY64" fmla="*/ 12301 h 825320"/>
                <a:gd name="connsiteX65" fmla="*/ 952497 w 957261"/>
                <a:gd name="connsiteY65" fmla="*/ 179606 h 825320"/>
                <a:gd name="connsiteX66" fmla="*/ 940196 w 957261"/>
                <a:gd name="connsiteY66" fmla="*/ 191907 h 825320"/>
                <a:gd name="connsiteX67" fmla="*/ 500455 w 957261"/>
                <a:gd name="connsiteY67" fmla="*/ 191907 h 825320"/>
                <a:gd name="connsiteX68" fmla="*/ 488154 w 957261"/>
                <a:gd name="connsiteY68" fmla="*/ 179606 h 825320"/>
                <a:gd name="connsiteX69" fmla="*/ 488154 w 957261"/>
                <a:gd name="connsiteY69" fmla="*/ 12301 h 825320"/>
                <a:gd name="connsiteX70" fmla="*/ 500455 w 957261"/>
                <a:gd name="connsiteY70" fmla="*/ 0 h 825320"/>
                <a:gd name="connsiteX71" fmla="*/ 21824 w 957261"/>
                <a:gd name="connsiteY71" fmla="*/ 0 h 825320"/>
                <a:gd name="connsiteX72" fmla="*/ 461565 w 957261"/>
                <a:gd name="connsiteY72" fmla="*/ 0 h 825320"/>
                <a:gd name="connsiteX73" fmla="*/ 473866 w 957261"/>
                <a:gd name="connsiteY73" fmla="*/ 12301 h 825320"/>
                <a:gd name="connsiteX74" fmla="*/ 473866 w 957261"/>
                <a:gd name="connsiteY74" fmla="*/ 179606 h 825320"/>
                <a:gd name="connsiteX75" fmla="*/ 461565 w 957261"/>
                <a:gd name="connsiteY75" fmla="*/ 191907 h 825320"/>
                <a:gd name="connsiteX76" fmla="*/ 21824 w 957261"/>
                <a:gd name="connsiteY76" fmla="*/ 191907 h 825320"/>
                <a:gd name="connsiteX77" fmla="*/ 9523 w 957261"/>
                <a:gd name="connsiteY77" fmla="*/ 179606 h 825320"/>
                <a:gd name="connsiteX78" fmla="*/ 9523 w 957261"/>
                <a:gd name="connsiteY78" fmla="*/ 12301 h 825320"/>
                <a:gd name="connsiteX79" fmla="*/ 21824 w 957261"/>
                <a:gd name="connsiteY79" fmla="*/ 0 h 825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957261" h="825320">
                  <a:moveTo>
                    <a:pt x="733819" y="633413"/>
                  </a:moveTo>
                  <a:lnTo>
                    <a:pt x="957261" y="633413"/>
                  </a:lnTo>
                  <a:lnTo>
                    <a:pt x="957261" y="825320"/>
                  </a:lnTo>
                  <a:lnTo>
                    <a:pt x="733819" y="825320"/>
                  </a:lnTo>
                  <a:cubicBezTo>
                    <a:pt x="727025" y="825320"/>
                    <a:pt x="721518" y="819813"/>
                    <a:pt x="721518" y="813019"/>
                  </a:cubicBezTo>
                  <a:lnTo>
                    <a:pt x="721518" y="645714"/>
                  </a:lnTo>
                  <a:cubicBezTo>
                    <a:pt x="721518" y="638920"/>
                    <a:pt x="727025" y="633413"/>
                    <a:pt x="733819" y="633413"/>
                  </a:cubicBezTo>
                  <a:close/>
                  <a:moveTo>
                    <a:pt x="255188" y="633413"/>
                  </a:moveTo>
                  <a:lnTo>
                    <a:pt x="694929" y="633413"/>
                  </a:lnTo>
                  <a:cubicBezTo>
                    <a:pt x="701723" y="633413"/>
                    <a:pt x="707230" y="638920"/>
                    <a:pt x="707230" y="645714"/>
                  </a:cubicBezTo>
                  <a:lnTo>
                    <a:pt x="707230" y="813019"/>
                  </a:lnTo>
                  <a:cubicBezTo>
                    <a:pt x="707230" y="819813"/>
                    <a:pt x="701723" y="825320"/>
                    <a:pt x="694929" y="825320"/>
                  </a:cubicBezTo>
                  <a:lnTo>
                    <a:pt x="255188" y="825320"/>
                  </a:lnTo>
                  <a:cubicBezTo>
                    <a:pt x="248394" y="825320"/>
                    <a:pt x="242887" y="819813"/>
                    <a:pt x="242887" y="813019"/>
                  </a:cubicBezTo>
                  <a:lnTo>
                    <a:pt x="242887" y="645714"/>
                  </a:lnTo>
                  <a:cubicBezTo>
                    <a:pt x="242887" y="638920"/>
                    <a:pt x="248394" y="633413"/>
                    <a:pt x="255188" y="633413"/>
                  </a:cubicBezTo>
                  <a:close/>
                  <a:moveTo>
                    <a:pt x="0" y="633413"/>
                  </a:moveTo>
                  <a:lnTo>
                    <a:pt x="216298" y="633413"/>
                  </a:lnTo>
                  <a:cubicBezTo>
                    <a:pt x="223092" y="633413"/>
                    <a:pt x="228599" y="638920"/>
                    <a:pt x="228599" y="645714"/>
                  </a:cubicBezTo>
                  <a:lnTo>
                    <a:pt x="228599" y="813019"/>
                  </a:lnTo>
                  <a:cubicBezTo>
                    <a:pt x="228599" y="819813"/>
                    <a:pt x="223092" y="825320"/>
                    <a:pt x="216298" y="825320"/>
                  </a:cubicBezTo>
                  <a:lnTo>
                    <a:pt x="0" y="825320"/>
                  </a:lnTo>
                  <a:close/>
                  <a:moveTo>
                    <a:pt x="500455" y="421482"/>
                  </a:moveTo>
                  <a:lnTo>
                    <a:pt x="940196" y="421482"/>
                  </a:lnTo>
                  <a:cubicBezTo>
                    <a:pt x="946990" y="421482"/>
                    <a:pt x="952497" y="426989"/>
                    <a:pt x="952497" y="433783"/>
                  </a:cubicBezTo>
                  <a:lnTo>
                    <a:pt x="952497" y="601088"/>
                  </a:lnTo>
                  <a:cubicBezTo>
                    <a:pt x="952497" y="607882"/>
                    <a:pt x="946990" y="613389"/>
                    <a:pt x="940196" y="613389"/>
                  </a:cubicBezTo>
                  <a:lnTo>
                    <a:pt x="500455" y="613389"/>
                  </a:lnTo>
                  <a:cubicBezTo>
                    <a:pt x="493661" y="613389"/>
                    <a:pt x="488154" y="607882"/>
                    <a:pt x="488154" y="601088"/>
                  </a:cubicBezTo>
                  <a:lnTo>
                    <a:pt x="488154" y="433783"/>
                  </a:lnTo>
                  <a:cubicBezTo>
                    <a:pt x="488154" y="426989"/>
                    <a:pt x="493661" y="421482"/>
                    <a:pt x="500455" y="421482"/>
                  </a:cubicBezTo>
                  <a:close/>
                  <a:moveTo>
                    <a:pt x="21824" y="421482"/>
                  </a:moveTo>
                  <a:lnTo>
                    <a:pt x="461565" y="421482"/>
                  </a:lnTo>
                  <a:cubicBezTo>
                    <a:pt x="468359" y="421482"/>
                    <a:pt x="473866" y="426989"/>
                    <a:pt x="473866" y="433783"/>
                  </a:cubicBezTo>
                  <a:lnTo>
                    <a:pt x="473866" y="601088"/>
                  </a:lnTo>
                  <a:cubicBezTo>
                    <a:pt x="473866" y="607882"/>
                    <a:pt x="468359" y="613389"/>
                    <a:pt x="461565" y="613389"/>
                  </a:cubicBezTo>
                  <a:lnTo>
                    <a:pt x="21824" y="613389"/>
                  </a:lnTo>
                  <a:cubicBezTo>
                    <a:pt x="15030" y="613389"/>
                    <a:pt x="9523" y="607882"/>
                    <a:pt x="9523" y="601088"/>
                  </a:cubicBezTo>
                  <a:lnTo>
                    <a:pt x="9523" y="433783"/>
                  </a:lnTo>
                  <a:cubicBezTo>
                    <a:pt x="9523" y="426989"/>
                    <a:pt x="15030" y="421482"/>
                    <a:pt x="21824" y="421482"/>
                  </a:cubicBezTo>
                  <a:close/>
                  <a:moveTo>
                    <a:pt x="733819" y="211931"/>
                  </a:moveTo>
                  <a:lnTo>
                    <a:pt x="957261" y="211931"/>
                  </a:lnTo>
                  <a:lnTo>
                    <a:pt x="957261" y="403838"/>
                  </a:lnTo>
                  <a:lnTo>
                    <a:pt x="733819" y="403838"/>
                  </a:lnTo>
                  <a:cubicBezTo>
                    <a:pt x="727025" y="403838"/>
                    <a:pt x="721518" y="398331"/>
                    <a:pt x="721518" y="391537"/>
                  </a:cubicBezTo>
                  <a:lnTo>
                    <a:pt x="721518" y="224232"/>
                  </a:lnTo>
                  <a:cubicBezTo>
                    <a:pt x="721518" y="217438"/>
                    <a:pt x="727025" y="211931"/>
                    <a:pt x="733819" y="211931"/>
                  </a:cubicBezTo>
                  <a:close/>
                  <a:moveTo>
                    <a:pt x="255188" y="211931"/>
                  </a:moveTo>
                  <a:lnTo>
                    <a:pt x="694929" y="211931"/>
                  </a:lnTo>
                  <a:cubicBezTo>
                    <a:pt x="701723" y="211931"/>
                    <a:pt x="707230" y="217438"/>
                    <a:pt x="707230" y="224232"/>
                  </a:cubicBezTo>
                  <a:lnTo>
                    <a:pt x="707230" y="391537"/>
                  </a:lnTo>
                  <a:cubicBezTo>
                    <a:pt x="707230" y="398331"/>
                    <a:pt x="701723" y="403838"/>
                    <a:pt x="694929" y="403838"/>
                  </a:cubicBezTo>
                  <a:lnTo>
                    <a:pt x="255188" y="403838"/>
                  </a:lnTo>
                  <a:cubicBezTo>
                    <a:pt x="248394" y="403838"/>
                    <a:pt x="242887" y="398331"/>
                    <a:pt x="242887" y="391537"/>
                  </a:cubicBezTo>
                  <a:lnTo>
                    <a:pt x="242887" y="224232"/>
                  </a:lnTo>
                  <a:cubicBezTo>
                    <a:pt x="242887" y="217438"/>
                    <a:pt x="248394" y="211931"/>
                    <a:pt x="255188" y="211931"/>
                  </a:cubicBezTo>
                  <a:close/>
                  <a:moveTo>
                    <a:pt x="0" y="211931"/>
                  </a:moveTo>
                  <a:lnTo>
                    <a:pt x="216298" y="211931"/>
                  </a:lnTo>
                  <a:cubicBezTo>
                    <a:pt x="223092" y="211931"/>
                    <a:pt x="228599" y="217438"/>
                    <a:pt x="228599" y="224232"/>
                  </a:cubicBezTo>
                  <a:lnTo>
                    <a:pt x="228599" y="391537"/>
                  </a:lnTo>
                  <a:cubicBezTo>
                    <a:pt x="228599" y="398331"/>
                    <a:pt x="223092" y="403838"/>
                    <a:pt x="216298" y="403838"/>
                  </a:cubicBezTo>
                  <a:lnTo>
                    <a:pt x="0" y="403838"/>
                  </a:lnTo>
                  <a:close/>
                  <a:moveTo>
                    <a:pt x="500455" y="0"/>
                  </a:moveTo>
                  <a:lnTo>
                    <a:pt x="940196" y="0"/>
                  </a:lnTo>
                  <a:cubicBezTo>
                    <a:pt x="946990" y="0"/>
                    <a:pt x="952497" y="5507"/>
                    <a:pt x="952497" y="12301"/>
                  </a:cubicBezTo>
                  <a:lnTo>
                    <a:pt x="952497" y="179606"/>
                  </a:lnTo>
                  <a:cubicBezTo>
                    <a:pt x="952497" y="186400"/>
                    <a:pt x="946990" y="191907"/>
                    <a:pt x="940196" y="191907"/>
                  </a:cubicBezTo>
                  <a:lnTo>
                    <a:pt x="500455" y="191907"/>
                  </a:lnTo>
                  <a:cubicBezTo>
                    <a:pt x="493661" y="191907"/>
                    <a:pt x="488154" y="186400"/>
                    <a:pt x="488154" y="179606"/>
                  </a:cubicBezTo>
                  <a:lnTo>
                    <a:pt x="488154" y="12301"/>
                  </a:lnTo>
                  <a:cubicBezTo>
                    <a:pt x="488154" y="5507"/>
                    <a:pt x="493661" y="0"/>
                    <a:pt x="500455" y="0"/>
                  </a:cubicBezTo>
                  <a:close/>
                  <a:moveTo>
                    <a:pt x="21824" y="0"/>
                  </a:moveTo>
                  <a:lnTo>
                    <a:pt x="461565" y="0"/>
                  </a:lnTo>
                  <a:cubicBezTo>
                    <a:pt x="468359" y="0"/>
                    <a:pt x="473866" y="5507"/>
                    <a:pt x="473866" y="12301"/>
                  </a:cubicBezTo>
                  <a:lnTo>
                    <a:pt x="473866" y="179606"/>
                  </a:lnTo>
                  <a:cubicBezTo>
                    <a:pt x="473866" y="186400"/>
                    <a:pt x="468359" y="191907"/>
                    <a:pt x="461565" y="191907"/>
                  </a:cubicBezTo>
                  <a:lnTo>
                    <a:pt x="21824" y="191907"/>
                  </a:lnTo>
                  <a:cubicBezTo>
                    <a:pt x="15030" y="191907"/>
                    <a:pt x="9523" y="186400"/>
                    <a:pt x="9523" y="179606"/>
                  </a:cubicBezTo>
                  <a:lnTo>
                    <a:pt x="9523" y="12301"/>
                  </a:lnTo>
                  <a:cubicBezTo>
                    <a:pt x="9523" y="5507"/>
                    <a:pt x="15030" y="0"/>
                    <a:pt x="21824" y="0"/>
                  </a:cubicBez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四角形: 角を丸くする 272">
              <a:extLst>
                <a:ext uri="{FF2B5EF4-FFF2-40B4-BE49-F238E27FC236}">
                  <a16:creationId xmlns:a16="http://schemas.microsoft.com/office/drawing/2014/main" id="{225FCBB3-BAED-4A9A-A363-FD25D4669894}"/>
                </a:ext>
              </a:extLst>
            </p:cNvPr>
            <p:cNvSpPr/>
            <p:nvPr/>
          </p:nvSpPr>
          <p:spPr>
            <a:xfrm>
              <a:off x="9703821" y="1208970"/>
              <a:ext cx="464343" cy="191907"/>
            </a:xfrm>
            <a:prstGeom prst="roundRect">
              <a:avLst>
                <a:gd name="adj" fmla="val 6410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四角形: 角を丸くする 273">
              <a:extLst>
                <a:ext uri="{FF2B5EF4-FFF2-40B4-BE49-F238E27FC236}">
                  <a16:creationId xmlns:a16="http://schemas.microsoft.com/office/drawing/2014/main" id="{E50541E1-197D-47AB-A209-F08C606E6830}"/>
                </a:ext>
              </a:extLst>
            </p:cNvPr>
            <p:cNvSpPr/>
            <p:nvPr/>
          </p:nvSpPr>
          <p:spPr>
            <a:xfrm>
              <a:off x="9470457" y="1418521"/>
              <a:ext cx="464343" cy="191907"/>
            </a:xfrm>
            <a:prstGeom prst="roundRect">
              <a:avLst>
                <a:gd name="adj" fmla="val 6410"/>
              </a:avLst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53523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F91FFB6A-C670-444E-ABA4-151D8A660E44}"/>
              </a:ext>
            </a:extLst>
          </p:cNvPr>
          <p:cNvSpPr txBox="1"/>
          <p:nvPr/>
        </p:nvSpPr>
        <p:spPr>
          <a:xfrm>
            <a:off x="549637" y="605931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renga19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0FA715D7-82A9-4FB8-929A-5A8DFE89AEF1}"/>
              </a:ext>
            </a:extLst>
          </p:cNvPr>
          <p:cNvSpPr txBox="1"/>
          <p:nvPr/>
        </p:nvSpPr>
        <p:spPr>
          <a:xfrm>
            <a:off x="2338600" y="605931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renga20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B460368A-4D63-43FD-88B1-9A9C7D08851A}"/>
              </a:ext>
            </a:extLst>
          </p:cNvPr>
          <p:cNvSpPr txBox="1"/>
          <p:nvPr/>
        </p:nvSpPr>
        <p:spPr>
          <a:xfrm>
            <a:off x="4127563" y="605931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renga21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21F556B1-B444-4626-9E51-0A6067C5E30E}"/>
              </a:ext>
            </a:extLst>
          </p:cNvPr>
          <p:cNvSpPr txBox="1"/>
          <p:nvPr/>
        </p:nvSpPr>
        <p:spPr>
          <a:xfrm>
            <a:off x="549637" y="2628704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renga22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6D2E494E-D5F7-48D4-88A4-72E68877093A}"/>
              </a:ext>
            </a:extLst>
          </p:cNvPr>
          <p:cNvSpPr txBox="1"/>
          <p:nvPr/>
        </p:nvSpPr>
        <p:spPr>
          <a:xfrm>
            <a:off x="2336813" y="2628704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renga23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DAD8377C-41FD-4138-AD12-5EFA04AFAD62}"/>
              </a:ext>
            </a:extLst>
          </p:cNvPr>
          <p:cNvSpPr txBox="1"/>
          <p:nvPr/>
        </p:nvSpPr>
        <p:spPr>
          <a:xfrm>
            <a:off x="4123989" y="2628704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renga24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EB7B933-FA78-4966-B360-E6EB50C568AB}"/>
              </a:ext>
            </a:extLst>
          </p:cNvPr>
          <p:cNvGrpSpPr/>
          <p:nvPr/>
        </p:nvGrpSpPr>
        <p:grpSpPr>
          <a:xfrm>
            <a:off x="687024" y="846450"/>
            <a:ext cx="950997" cy="956470"/>
            <a:chOff x="1331946" y="1085687"/>
            <a:chExt cx="1716054" cy="1725930"/>
          </a:xfrm>
        </p:grpSpPr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517EEF84-731C-47C2-A5BA-E027B7C30845}"/>
                </a:ext>
              </a:extLst>
            </p:cNvPr>
            <p:cNvSpPr/>
            <p:nvPr/>
          </p:nvSpPr>
          <p:spPr>
            <a:xfrm>
              <a:off x="1331946" y="1085687"/>
              <a:ext cx="1716054" cy="1725930"/>
            </a:xfrm>
            <a:prstGeom prst="rect">
              <a:avLst/>
            </a:prstGeom>
            <a:solidFill>
              <a:srgbClr val="FFF2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999CAB10-0C44-4B5B-A17F-A2FD73ADBBD8}"/>
                </a:ext>
              </a:extLst>
            </p:cNvPr>
            <p:cNvSpPr/>
            <p:nvPr/>
          </p:nvSpPr>
          <p:spPr>
            <a:xfrm>
              <a:off x="1331946" y="1085687"/>
              <a:ext cx="1716054" cy="1725930"/>
            </a:xfrm>
            <a:custGeom>
              <a:avLst/>
              <a:gdLst>
                <a:gd name="connsiteX0" fmla="*/ 0 w 1716054"/>
                <a:gd name="connsiteY0" fmla="*/ 863136 h 1725930"/>
                <a:gd name="connsiteX1" fmla="*/ 377000 w 1716054"/>
                <a:gd name="connsiteY1" fmla="*/ 1240136 h 1725930"/>
                <a:gd name="connsiteX2" fmla="*/ 0 w 1716054"/>
                <a:gd name="connsiteY2" fmla="*/ 1617136 h 1725930"/>
                <a:gd name="connsiteX3" fmla="*/ 856318 w 1716054"/>
                <a:gd name="connsiteY3" fmla="*/ 862966 h 1725930"/>
                <a:gd name="connsiteX4" fmla="*/ 1233488 w 1716054"/>
                <a:gd name="connsiteY4" fmla="*/ 1240137 h 1725930"/>
                <a:gd name="connsiteX5" fmla="*/ 747695 w 1716054"/>
                <a:gd name="connsiteY5" fmla="*/ 1725930 h 1725930"/>
                <a:gd name="connsiteX6" fmla="*/ 130169 w 1716054"/>
                <a:gd name="connsiteY6" fmla="*/ 1725930 h 1725930"/>
                <a:gd name="connsiteX7" fmla="*/ 61761 w 1716054"/>
                <a:gd name="connsiteY7" fmla="*/ 1657522 h 1725930"/>
                <a:gd name="connsiteX8" fmla="*/ 1712806 w 1716054"/>
                <a:gd name="connsiteY8" fmla="*/ 862965 h 1725930"/>
                <a:gd name="connsiteX9" fmla="*/ 1716054 w 1716054"/>
                <a:gd name="connsiteY9" fmla="*/ 866214 h 1725930"/>
                <a:gd name="connsiteX10" fmla="*/ 1716054 w 1716054"/>
                <a:gd name="connsiteY10" fmla="*/ 1614059 h 1725930"/>
                <a:gd name="connsiteX11" fmla="*/ 1604183 w 1716054"/>
                <a:gd name="connsiteY11" fmla="*/ 1725930 h 1725930"/>
                <a:gd name="connsiteX12" fmla="*/ 986657 w 1716054"/>
                <a:gd name="connsiteY12" fmla="*/ 1725930 h 1725930"/>
                <a:gd name="connsiteX13" fmla="*/ 918249 w 1716054"/>
                <a:gd name="connsiteY13" fmla="*/ 1657522 h 1725930"/>
                <a:gd name="connsiteX14" fmla="*/ 0 w 1716054"/>
                <a:gd name="connsiteY14" fmla="*/ 171 h 1725930"/>
                <a:gd name="connsiteX15" fmla="*/ 377000 w 1716054"/>
                <a:gd name="connsiteY15" fmla="*/ 377172 h 1725930"/>
                <a:gd name="connsiteX16" fmla="*/ 0 w 1716054"/>
                <a:gd name="connsiteY16" fmla="*/ 754172 h 1725930"/>
                <a:gd name="connsiteX17" fmla="*/ 1712806 w 1716054"/>
                <a:gd name="connsiteY17" fmla="*/ 1 h 1725930"/>
                <a:gd name="connsiteX18" fmla="*/ 1716054 w 1716054"/>
                <a:gd name="connsiteY18" fmla="*/ 3250 h 1725930"/>
                <a:gd name="connsiteX19" fmla="*/ 1716054 w 1716054"/>
                <a:gd name="connsiteY19" fmla="*/ 751094 h 1725930"/>
                <a:gd name="connsiteX20" fmla="*/ 1295420 w 1716054"/>
                <a:gd name="connsiteY20" fmla="*/ 1171729 h 1725930"/>
                <a:gd name="connsiteX21" fmla="*/ 918249 w 1716054"/>
                <a:gd name="connsiteY21" fmla="*/ 794558 h 1725930"/>
                <a:gd name="connsiteX22" fmla="*/ 856318 w 1716054"/>
                <a:gd name="connsiteY22" fmla="*/ 0 h 1725930"/>
                <a:gd name="connsiteX23" fmla="*/ 1233488 w 1716054"/>
                <a:gd name="connsiteY23" fmla="*/ 377171 h 1725930"/>
                <a:gd name="connsiteX24" fmla="*/ 438932 w 1716054"/>
                <a:gd name="connsiteY24" fmla="*/ 1171728 h 1725930"/>
                <a:gd name="connsiteX25" fmla="*/ 61761 w 1716054"/>
                <a:gd name="connsiteY25" fmla="*/ 794557 h 1725930"/>
                <a:gd name="connsiteX26" fmla="*/ 986657 w 1716054"/>
                <a:gd name="connsiteY26" fmla="*/ 0 h 1725930"/>
                <a:gd name="connsiteX27" fmla="*/ 1604182 w 1716054"/>
                <a:gd name="connsiteY27" fmla="*/ 0 h 1725930"/>
                <a:gd name="connsiteX28" fmla="*/ 1295420 w 1716054"/>
                <a:gd name="connsiteY28" fmla="*/ 308763 h 1725930"/>
                <a:gd name="connsiteX29" fmla="*/ 130168 w 1716054"/>
                <a:gd name="connsiteY29" fmla="*/ 0 h 1725930"/>
                <a:gd name="connsiteX30" fmla="*/ 747695 w 1716054"/>
                <a:gd name="connsiteY30" fmla="*/ 0 h 1725930"/>
                <a:gd name="connsiteX31" fmla="*/ 438932 w 1716054"/>
                <a:gd name="connsiteY31" fmla="*/ 308763 h 1725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716054" h="1725930">
                  <a:moveTo>
                    <a:pt x="0" y="863136"/>
                  </a:moveTo>
                  <a:lnTo>
                    <a:pt x="377000" y="1240136"/>
                  </a:lnTo>
                  <a:lnTo>
                    <a:pt x="0" y="1617136"/>
                  </a:lnTo>
                  <a:close/>
                  <a:moveTo>
                    <a:pt x="856318" y="862966"/>
                  </a:moveTo>
                  <a:lnTo>
                    <a:pt x="1233488" y="1240137"/>
                  </a:lnTo>
                  <a:lnTo>
                    <a:pt x="747695" y="1725930"/>
                  </a:lnTo>
                  <a:lnTo>
                    <a:pt x="130169" y="1725930"/>
                  </a:lnTo>
                  <a:lnTo>
                    <a:pt x="61761" y="1657522"/>
                  </a:lnTo>
                  <a:close/>
                  <a:moveTo>
                    <a:pt x="1712806" y="862965"/>
                  </a:moveTo>
                  <a:lnTo>
                    <a:pt x="1716054" y="866214"/>
                  </a:lnTo>
                  <a:lnTo>
                    <a:pt x="1716054" y="1614059"/>
                  </a:lnTo>
                  <a:lnTo>
                    <a:pt x="1604183" y="1725930"/>
                  </a:lnTo>
                  <a:lnTo>
                    <a:pt x="986657" y="1725930"/>
                  </a:lnTo>
                  <a:lnTo>
                    <a:pt x="918249" y="1657522"/>
                  </a:lnTo>
                  <a:close/>
                  <a:moveTo>
                    <a:pt x="0" y="171"/>
                  </a:moveTo>
                  <a:lnTo>
                    <a:pt x="377000" y="377172"/>
                  </a:lnTo>
                  <a:lnTo>
                    <a:pt x="0" y="754172"/>
                  </a:lnTo>
                  <a:close/>
                  <a:moveTo>
                    <a:pt x="1712806" y="1"/>
                  </a:moveTo>
                  <a:lnTo>
                    <a:pt x="1716054" y="3250"/>
                  </a:lnTo>
                  <a:lnTo>
                    <a:pt x="1716054" y="751094"/>
                  </a:lnTo>
                  <a:lnTo>
                    <a:pt x="1295420" y="1171729"/>
                  </a:lnTo>
                  <a:lnTo>
                    <a:pt x="918249" y="794558"/>
                  </a:lnTo>
                  <a:close/>
                  <a:moveTo>
                    <a:pt x="856318" y="0"/>
                  </a:moveTo>
                  <a:lnTo>
                    <a:pt x="1233488" y="377171"/>
                  </a:lnTo>
                  <a:lnTo>
                    <a:pt x="438932" y="1171728"/>
                  </a:lnTo>
                  <a:lnTo>
                    <a:pt x="61761" y="794557"/>
                  </a:lnTo>
                  <a:close/>
                  <a:moveTo>
                    <a:pt x="986657" y="0"/>
                  </a:moveTo>
                  <a:lnTo>
                    <a:pt x="1604182" y="0"/>
                  </a:lnTo>
                  <a:lnTo>
                    <a:pt x="1295420" y="308763"/>
                  </a:lnTo>
                  <a:close/>
                  <a:moveTo>
                    <a:pt x="130168" y="0"/>
                  </a:moveTo>
                  <a:lnTo>
                    <a:pt x="747695" y="0"/>
                  </a:lnTo>
                  <a:lnTo>
                    <a:pt x="438932" y="308763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4047C3AD-0983-46FD-8B08-6287F858E58F}"/>
              </a:ext>
            </a:extLst>
          </p:cNvPr>
          <p:cNvGrpSpPr/>
          <p:nvPr/>
        </p:nvGrpSpPr>
        <p:grpSpPr>
          <a:xfrm>
            <a:off x="687024" y="2904891"/>
            <a:ext cx="950997" cy="956470"/>
            <a:chOff x="3345180" y="1085687"/>
            <a:chExt cx="1716054" cy="1725930"/>
          </a:xfrm>
        </p:grpSpPr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4714D3A3-6A6F-4DD1-AE28-A92631D3A9B0}"/>
                </a:ext>
              </a:extLst>
            </p:cNvPr>
            <p:cNvSpPr/>
            <p:nvPr/>
          </p:nvSpPr>
          <p:spPr>
            <a:xfrm>
              <a:off x="3345180" y="1085687"/>
              <a:ext cx="1716054" cy="172593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0D92F6C6-F896-4A51-9035-11F45C5FBB8C}"/>
                </a:ext>
              </a:extLst>
            </p:cNvPr>
            <p:cNvSpPr/>
            <p:nvPr/>
          </p:nvSpPr>
          <p:spPr>
            <a:xfrm>
              <a:off x="3345180" y="1085687"/>
              <a:ext cx="1716054" cy="1725930"/>
            </a:xfrm>
            <a:custGeom>
              <a:avLst/>
              <a:gdLst>
                <a:gd name="connsiteX0" fmla="*/ 856318 w 1716054"/>
                <a:gd name="connsiteY0" fmla="*/ 881099 h 1725930"/>
                <a:gd name="connsiteX1" fmla="*/ 887276 w 1716054"/>
                <a:gd name="connsiteY1" fmla="*/ 893923 h 1725930"/>
                <a:gd name="connsiteX2" fmla="*/ 1202531 w 1716054"/>
                <a:gd name="connsiteY2" fmla="*/ 1209178 h 1725930"/>
                <a:gd name="connsiteX3" fmla="*/ 1202531 w 1716054"/>
                <a:gd name="connsiteY3" fmla="*/ 1271093 h 1725930"/>
                <a:gd name="connsiteX4" fmla="*/ 747695 w 1716054"/>
                <a:gd name="connsiteY4" fmla="*/ 1725930 h 1725930"/>
                <a:gd name="connsiteX5" fmla="*/ 130170 w 1716054"/>
                <a:gd name="connsiteY5" fmla="*/ 1725930 h 1725930"/>
                <a:gd name="connsiteX6" fmla="*/ 92719 w 1716054"/>
                <a:gd name="connsiteY6" fmla="*/ 1688479 h 1725930"/>
                <a:gd name="connsiteX7" fmla="*/ 92719 w 1716054"/>
                <a:gd name="connsiteY7" fmla="*/ 1626564 h 1725930"/>
                <a:gd name="connsiteX8" fmla="*/ 825360 w 1716054"/>
                <a:gd name="connsiteY8" fmla="*/ 893923 h 1725930"/>
                <a:gd name="connsiteX9" fmla="*/ 856318 w 1716054"/>
                <a:gd name="connsiteY9" fmla="*/ 881099 h 1725930"/>
                <a:gd name="connsiteX10" fmla="*/ 0 w 1716054"/>
                <a:gd name="connsiteY10" fmla="*/ 879774 h 1725930"/>
                <a:gd name="connsiteX11" fmla="*/ 28404 w 1716054"/>
                <a:gd name="connsiteY11" fmla="*/ 891540 h 1725930"/>
                <a:gd name="connsiteX12" fmla="*/ 348427 w 1716054"/>
                <a:gd name="connsiteY12" fmla="*/ 1211562 h 1725930"/>
                <a:gd name="connsiteX13" fmla="*/ 348427 w 1716054"/>
                <a:gd name="connsiteY13" fmla="*/ 1268710 h 1725930"/>
                <a:gd name="connsiteX14" fmla="*/ 0 w 1716054"/>
                <a:gd name="connsiteY14" fmla="*/ 1617137 h 1725930"/>
                <a:gd name="connsiteX15" fmla="*/ 1712804 w 1716054"/>
                <a:gd name="connsiteY15" fmla="*/ 876915 h 1725930"/>
                <a:gd name="connsiteX16" fmla="*/ 1716054 w 1716054"/>
                <a:gd name="connsiteY16" fmla="*/ 878261 h 1725930"/>
                <a:gd name="connsiteX17" fmla="*/ 1716054 w 1716054"/>
                <a:gd name="connsiteY17" fmla="*/ 1614058 h 1725930"/>
                <a:gd name="connsiteX18" fmla="*/ 1604182 w 1716054"/>
                <a:gd name="connsiteY18" fmla="*/ 1725930 h 1725930"/>
                <a:gd name="connsiteX19" fmla="*/ 986655 w 1716054"/>
                <a:gd name="connsiteY19" fmla="*/ 1725930 h 1725930"/>
                <a:gd name="connsiteX20" fmla="*/ 942059 w 1716054"/>
                <a:gd name="connsiteY20" fmla="*/ 1681334 h 1725930"/>
                <a:gd name="connsiteX21" fmla="*/ 942059 w 1716054"/>
                <a:gd name="connsiteY21" fmla="*/ 1633712 h 1725930"/>
                <a:gd name="connsiteX22" fmla="*/ 1688993 w 1716054"/>
                <a:gd name="connsiteY22" fmla="*/ 886777 h 1725930"/>
                <a:gd name="connsiteX23" fmla="*/ 1712804 w 1716054"/>
                <a:gd name="connsiteY23" fmla="*/ 876915 h 1725930"/>
                <a:gd name="connsiteX24" fmla="*/ 856318 w 1716054"/>
                <a:gd name="connsiteY24" fmla="*/ 20225 h 1725930"/>
                <a:gd name="connsiteX25" fmla="*/ 890844 w 1716054"/>
                <a:gd name="connsiteY25" fmla="*/ 34526 h 1725930"/>
                <a:gd name="connsiteX26" fmla="*/ 1198963 w 1716054"/>
                <a:gd name="connsiteY26" fmla="*/ 342645 h 1725930"/>
                <a:gd name="connsiteX27" fmla="*/ 1198963 w 1716054"/>
                <a:gd name="connsiteY27" fmla="*/ 411697 h 1725930"/>
                <a:gd name="connsiteX28" fmla="*/ 473458 w 1716054"/>
                <a:gd name="connsiteY28" fmla="*/ 1137202 h 1725930"/>
                <a:gd name="connsiteX29" fmla="*/ 404406 w 1716054"/>
                <a:gd name="connsiteY29" fmla="*/ 1137202 h 1725930"/>
                <a:gd name="connsiteX30" fmla="*/ 96287 w 1716054"/>
                <a:gd name="connsiteY30" fmla="*/ 829083 h 1725930"/>
                <a:gd name="connsiteX31" fmla="*/ 96287 w 1716054"/>
                <a:gd name="connsiteY31" fmla="*/ 760031 h 1725930"/>
                <a:gd name="connsiteX32" fmla="*/ 821792 w 1716054"/>
                <a:gd name="connsiteY32" fmla="*/ 34526 h 1725930"/>
                <a:gd name="connsiteX33" fmla="*/ 856318 w 1716054"/>
                <a:gd name="connsiteY33" fmla="*/ 20225 h 1725930"/>
                <a:gd name="connsiteX34" fmla="*/ 0 w 1716054"/>
                <a:gd name="connsiteY34" fmla="*/ 18203 h 1725930"/>
                <a:gd name="connsiteX35" fmla="*/ 30785 w 1716054"/>
                <a:gd name="connsiteY35" fmla="*/ 30955 h 1725930"/>
                <a:gd name="connsiteX36" fmla="*/ 346047 w 1716054"/>
                <a:gd name="connsiteY36" fmla="*/ 346216 h 1725930"/>
                <a:gd name="connsiteX37" fmla="*/ 346047 w 1716054"/>
                <a:gd name="connsiteY37" fmla="*/ 408125 h 1725930"/>
                <a:gd name="connsiteX38" fmla="*/ 0 w 1716054"/>
                <a:gd name="connsiteY38" fmla="*/ 754172 h 1725930"/>
                <a:gd name="connsiteX39" fmla="*/ 1712806 w 1716054"/>
                <a:gd name="connsiteY39" fmla="*/ 17437 h 1725930"/>
                <a:gd name="connsiteX40" fmla="*/ 1716054 w 1716054"/>
                <a:gd name="connsiteY40" fmla="*/ 18782 h 1725930"/>
                <a:gd name="connsiteX41" fmla="*/ 1716054 w 1716054"/>
                <a:gd name="connsiteY41" fmla="*/ 751093 h 1725930"/>
                <a:gd name="connsiteX42" fmla="*/ 1325187 w 1716054"/>
                <a:gd name="connsiteY42" fmla="*/ 1141961 h 1725930"/>
                <a:gd name="connsiteX43" fmla="*/ 1265653 w 1716054"/>
                <a:gd name="connsiteY43" fmla="*/ 1141962 h 1725930"/>
                <a:gd name="connsiteX44" fmla="*/ 948015 w 1716054"/>
                <a:gd name="connsiteY44" fmla="*/ 824323 h 1725930"/>
                <a:gd name="connsiteX45" fmla="*/ 948015 w 1716054"/>
                <a:gd name="connsiteY45" fmla="*/ 764791 h 1725930"/>
                <a:gd name="connsiteX46" fmla="*/ 1683039 w 1716054"/>
                <a:gd name="connsiteY46" fmla="*/ 29767 h 1725930"/>
                <a:gd name="connsiteX47" fmla="*/ 1712806 w 1716054"/>
                <a:gd name="connsiteY47" fmla="*/ 17437 h 1725930"/>
                <a:gd name="connsiteX48" fmla="*/ 986657 w 1716054"/>
                <a:gd name="connsiteY48" fmla="*/ 0 h 1725930"/>
                <a:gd name="connsiteX49" fmla="*/ 1604183 w 1716054"/>
                <a:gd name="connsiteY49" fmla="*/ 0 h 1725930"/>
                <a:gd name="connsiteX50" fmla="*/ 1318043 w 1716054"/>
                <a:gd name="connsiteY50" fmla="*/ 286140 h 1725930"/>
                <a:gd name="connsiteX51" fmla="*/ 1272798 w 1716054"/>
                <a:gd name="connsiteY51" fmla="*/ 286140 h 1725930"/>
                <a:gd name="connsiteX52" fmla="*/ 130169 w 1716054"/>
                <a:gd name="connsiteY52" fmla="*/ 0 h 1725930"/>
                <a:gd name="connsiteX53" fmla="*/ 747696 w 1716054"/>
                <a:gd name="connsiteY53" fmla="*/ 0 h 1725930"/>
                <a:gd name="connsiteX54" fmla="*/ 469887 w 1716054"/>
                <a:gd name="connsiteY54" fmla="*/ 277808 h 1725930"/>
                <a:gd name="connsiteX55" fmla="*/ 407977 w 1716054"/>
                <a:gd name="connsiteY55" fmla="*/ 277808 h 1725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716054" h="1725930">
                  <a:moveTo>
                    <a:pt x="856318" y="881099"/>
                  </a:moveTo>
                  <a:cubicBezTo>
                    <a:pt x="867522" y="881100"/>
                    <a:pt x="878727" y="885374"/>
                    <a:pt x="887276" y="893923"/>
                  </a:cubicBezTo>
                  <a:lnTo>
                    <a:pt x="1202531" y="1209178"/>
                  </a:lnTo>
                  <a:cubicBezTo>
                    <a:pt x="1219629" y="1226276"/>
                    <a:pt x="1219629" y="1253996"/>
                    <a:pt x="1202531" y="1271093"/>
                  </a:cubicBezTo>
                  <a:lnTo>
                    <a:pt x="747695" y="1725930"/>
                  </a:lnTo>
                  <a:lnTo>
                    <a:pt x="130170" y="1725930"/>
                  </a:lnTo>
                  <a:lnTo>
                    <a:pt x="92719" y="1688479"/>
                  </a:lnTo>
                  <a:cubicBezTo>
                    <a:pt x="75621" y="1671382"/>
                    <a:pt x="75621" y="1643662"/>
                    <a:pt x="92719" y="1626564"/>
                  </a:cubicBezTo>
                  <a:lnTo>
                    <a:pt x="825360" y="893923"/>
                  </a:lnTo>
                  <a:cubicBezTo>
                    <a:pt x="833909" y="885374"/>
                    <a:pt x="845113" y="881099"/>
                    <a:pt x="856318" y="881099"/>
                  </a:cubicBezTo>
                  <a:close/>
                  <a:moveTo>
                    <a:pt x="0" y="879774"/>
                  </a:moveTo>
                  <a:lnTo>
                    <a:pt x="28404" y="891540"/>
                  </a:lnTo>
                  <a:lnTo>
                    <a:pt x="348427" y="1211562"/>
                  </a:lnTo>
                  <a:cubicBezTo>
                    <a:pt x="364208" y="1227343"/>
                    <a:pt x="364208" y="1252929"/>
                    <a:pt x="348427" y="1268710"/>
                  </a:cubicBezTo>
                  <a:lnTo>
                    <a:pt x="0" y="1617137"/>
                  </a:lnTo>
                  <a:close/>
                  <a:moveTo>
                    <a:pt x="1712804" y="876915"/>
                  </a:moveTo>
                  <a:lnTo>
                    <a:pt x="1716054" y="878261"/>
                  </a:lnTo>
                  <a:lnTo>
                    <a:pt x="1716054" y="1614058"/>
                  </a:lnTo>
                  <a:lnTo>
                    <a:pt x="1604182" y="1725930"/>
                  </a:lnTo>
                  <a:lnTo>
                    <a:pt x="986655" y="1725930"/>
                  </a:lnTo>
                  <a:lnTo>
                    <a:pt x="942059" y="1681334"/>
                  </a:lnTo>
                  <a:cubicBezTo>
                    <a:pt x="928908" y="1668183"/>
                    <a:pt x="928908" y="1646863"/>
                    <a:pt x="942059" y="1633712"/>
                  </a:cubicBezTo>
                  <a:lnTo>
                    <a:pt x="1688993" y="886777"/>
                  </a:lnTo>
                  <a:cubicBezTo>
                    <a:pt x="1695568" y="880202"/>
                    <a:pt x="1704186" y="876915"/>
                    <a:pt x="1712804" y="876915"/>
                  </a:cubicBezTo>
                  <a:close/>
                  <a:moveTo>
                    <a:pt x="856318" y="20225"/>
                  </a:moveTo>
                  <a:cubicBezTo>
                    <a:pt x="868814" y="20225"/>
                    <a:pt x="881310" y="24992"/>
                    <a:pt x="890844" y="34526"/>
                  </a:cubicBezTo>
                  <a:lnTo>
                    <a:pt x="1198963" y="342645"/>
                  </a:lnTo>
                  <a:cubicBezTo>
                    <a:pt x="1218031" y="361713"/>
                    <a:pt x="1218031" y="392629"/>
                    <a:pt x="1198963" y="411697"/>
                  </a:cubicBezTo>
                  <a:lnTo>
                    <a:pt x="473458" y="1137202"/>
                  </a:lnTo>
                  <a:cubicBezTo>
                    <a:pt x="454390" y="1156270"/>
                    <a:pt x="423474" y="1156270"/>
                    <a:pt x="404406" y="1137202"/>
                  </a:cubicBezTo>
                  <a:lnTo>
                    <a:pt x="96287" y="829083"/>
                  </a:lnTo>
                  <a:cubicBezTo>
                    <a:pt x="77220" y="810015"/>
                    <a:pt x="77220" y="779099"/>
                    <a:pt x="96287" y="760031"/>
                  </a:cubicBezTo>
                  <a:lnTo>
                    <a:pt x="821792" y="34526"/>
                  </a:lnTo>
                  <a:cubicBezTo>
                    <a:pt x="831326" y="24992"/>
                    <a:pt x="843822" y="20225"/>
                    <a:pt x="856318" y="20225"/>
                  </a:cubicBezTo>
                  <a:close/>
                  <a:moveTo>
                    <a:pt x="0" y="18203"/>
                  </a:moveTo>
                  <a:lnTo>
                    <a:pt x="30785" y="30955"/>
                  </a:lnTo>
                  <a:lnTo>
                    <a:pt x="346047" y="346216"/>
                  </a:lnTo>
                  <a:cubicBezTo>
                    <a:pt x="363142" y="363312"/>
                    <a:pt x="363142" y="391030"/>
                    <a:pt x="346047" y="408125"/>
                  </a:cubicBezTo>
                  <a:lnTo>
                    <a:pt x="0" y="754172"/>
                  </a:lnTo>
                  <a:close/>
                  <a:moveTo>
                    <a:pt x="1712806" y="17437"/>
                  </a:moveTo>
                  <a:lnTo>
                    <a:pt x="1716054" y="18782"/>
                  </a:lnTo>
                  <a:lnTo>
                    <a:pt x="1716054" y="751093"/>
                  </a:lnTo>
                  <a:lnTo>
                    <a:pt x="1325187" y="1141961"/>
                  </a:lnTo>
                  <a:cubicBezTo>
                    <a:pt x="1308747" y="1158400"/>
                    <a:pt x="1282093" y="1158401"/>
                    <a:pt x="1265653" y="1141962"/>
                  </a:cubicBezTo>
                  <a:lnTo>
                    <a:pt x="948015" y="824323"/>
                  </a:lnTo>
                  <a:cubicBezTo>
                    <a:pt x="931576" y="807884"/>
                    <a:pt x="931576" y="781230"/>
                    <a:pt x="948015" y="764791"/>
                  </a:cubicBezTo>
                  <a:lnTo>
                    <a:pt x="1683039" y="29767"/>
                  </a:lnTo>
                  <a:cubicBezTo>
                    <a:pt x="1691259" y="21547"/>
                    <a:pt x="1702033" y="17437"/>
                    <a:pt x="1712806" y="17437"/>
                  </a:cubicBezTo>
                  <a:close/>
                  <a:moveTo>
                    <a:pt x="986657" y="0"/>
                  </a:moveTo>
                  <a:lnTo>
                    <a:pt x="1604183" y="0"/>
                  </a:lnTo>
                  <a:lnTo>
                    <a:pt x="1318043" y="286140"/>
                  </a:lnTo>
                  <a:cubicBezTo>
                    <a:pt x="1305549" y="298634"/>
                    <a:pt x="1285292" y="298634"/>
                    <a:pt x="1272798" y="286140"/>
                  </a:cubicBezTo>
                  <a:close/>
                  <a:moveTo>
                    <a:pt x="130169" y="0"/>
                  </a:moveTo>
                  <a:lnTo>
                    <a:pt x="747696" y="0"/>
                  </a:lnTo>
                  <a:lnTo>
                    <a:pt x="469887" y="277808"/>
                  </a:lnTo>
                  <a:cubicBezTo>
                    <a:pt x="452790" y="294904"/>
                    <a:pt x="425074" y="294905"/>
                    <a:pt x="407977" y="277808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F2C197A5-DAE0-4D45-9CFE-255E2C3F02DB}"/>
              </a:ext>
            </a:extLst>
          </p:cNvPr>
          <p:cNvGrpSpPr/>
          <p:nvPr/>
        </p:nvGrpSpPr>
        <p:grpSpPr>
          <a:xfrm>
            <a:off x="2434453" y="854758"/>
            <a:ext cx="950997" cy="956470"/>
            <a:chOff x="1331946" y="3216412"/>
            <a:chExt cx="1716054" cy="1725930"/>
          </a:xfrm>
        </p:grpSpPr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9A4FB6D2-95EB-42DA-91FB-6C95BC02814F}"/>
                </a:ext>
              </a:extLst>
            </p:cNvPr>
            <p:cNvSpPr/>
            <p:nvPr/>
          </p:nvSpPr>
          <p:spPr>
            <a:xfrm>
              <a:off x="1331946" y="3216412"/>
              <a:ext cx="1716054" cy="1725930"/>
            </a:xfrm>
            <a:prstGeom prst="rect">
              <a:avLst/>
            </a:prstGeom>
            <a:solidFill>
              <a:srgbClr val="FFF2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4B952379-31BF-491D-931C-B6FD44EAAAC2}"/>
                </a:ext>
              </a:extLst>
            </p:cNvPr>
            <p:cNvSpPr/>
            <p:nvPr/>
          </p:nvSpPr>
          <p:spPr>
            <a:xfrm>
              <a:off x="1331946" y="3216412"/>
              <a:ext cx="1716054" cy="1725930"/>
            </a:xfrm>
            <a:custGeom>
              <a:avLst/>
              <a:gdLst>
                <a:gd name="connsiteX0" fmla="*/ 0 w 1716054"/>
                <a:gd name="connsiteY0" fmla="*/ 863136 h 1725930"/>
                <a:gd name="connsiteX1" fmla="*/ 377000 w 1716054"/>
                <a:gd name="connsiteY1" fmla="*/ 1240136 h 1725930"/>
                <a:gd name="connsiteX2" fmla="*/ 0 w 1716054"/>
                <a:gd name="connsiteY2" fmla="*/ 1617136 h 1725930"/>
                <a:gd name="connsiteX3" fmla="*/ 856318 w 1716054"/>
                <a:gd name="connsiteY3" fmla="*/ 862966 h 1725930"/>
                <a:gd name="connsiteX4" fmla="*/ 1233488 w 1716054"/>
                <a:gd name="connsiteY4" fmla="*/ 1240137 h 1725930"/>
                <a:gd name="connsiteX5" fmla="*/ 747695 w 1716054"/>
                <a:gd name="connsiteY5" fmla="*/ 1725930 h 1725930"/>
                <a:gd name="connsiteX6" fmla="*/ 130169 w 1716054"/>
                <a:gd name="connsiteY6" fmla="*/ 1725930 h 1725930"/>
                <a:gd name="connsiteX7" fmla="*/ 61761 w 1716054"/>
                <a:gd name="connsiteY7" fmla="*/ 1657522 h 1725930"/>
                <a:gd name="connsiteX8" fmla="*/ 1712806 w 1716054"/>
                <a:gd name="connsiteY8" fmla="*/ 862965 h 1725930"/>
                <a:gd name="connsiteX9" fmla="*/ 1716054 w 1716054"/>
                <a:gd name="connsiteY9" fmla="*/ 866214 h 1725930"/>
                <a:gd name="connsiteX10" fmla="*/ 1716054 w 1716054"/>
                <a:gd name="connsiteY10" fmla="*/ 1614059 h 1725930"/>
                <a:gd name="connsiteX11" fmla="*/ 1604183 w 1716054"/>
                <a:gd name="connsiteY11" fmla="*/ 1725930 h 1725930"/>
                <a:gd name="connsiteX12" fmla="*/ 986657 w 1716054"/>
                <a:gd name="connsiteY12" fmla="*/ 1725930 h 1725930"/>
                <a:gd name="connsiteX13" fmla="*/ 918249 w 1716054"/>
                <a:gd name="connsiteY13" fmla="*/ 1657522 h 1725930"/>
                <a:gd name="connsiteX14" fmla="*/ 0 w 1716054"/>
                <a:gd name="connsiteY14" fmla="*/ 171 h 1725930"/>
                <a:gd name="connsiteX15" fmla="*/ 377000 w 1716054"/>
                <a:gd name="connsiteY15" fmla="*/ 377172 h 1725930"/>
                <a:gd name="connsiteX16" fmla="*/ 0 w 1716054"/>
                <a:gd name="connsiteY16" fmla="*/ 754172 h 1725930"/>
                <a:gd name="connsiteX17" fmla="*/ 1712806 w 1716054"/>
                <a:gd name="connsiteY17" fmla="*/ 1 h 1725930"/>
                <a:gd name="connsiteX18" fmla="*/ 1716054 w 1716054"/>
                <a:gd name="connsiteY18" fmla="*/ 3250 h 1725930"/>
                <a:gd name="connsiteX19" fmla="*/ 1716054 w 1716054"/>
                <a:gd name="connsiteY19" fmla="*/ 751094 h 1725930"/>
                <a:gd name="connsiteX20" fmla="*/ 1295420 w 1716054"/>
                <a:gd name="connsiteY20" fmla="*/ 1171729 h 1725930"/>
                <a:gd name="connsiteX21" fmla="*/ 918249 w 1716054"/>
                <a:gd name="connsiteY21" fmla="*/ 794558 h 1725930"/>
                <a:gd name="connsiteX22" fmla="*/ 856318 w 1716054"/>
                <a:gd name="connsiteY22" fmla="*/ 0 h 1725930"/>
                <a:gd name="connsiteX23" fmla="*/ 1233488 w 1716054"/>
                <a:gd name="connsiteY23" fmla="*/ 377171 h 1725930"/>
                <a:gd name="connsiteX24" fmla="*/ 438932 w 1716054"/>
                <a:gd name="connsiteY24" fmla="*/ 1171728 h 1725930"/>
                <a:gd name="connsiteX25" fmla="*/ 61761 w 1716054"/>
                <a:gd name="connsiteY25" fmla="*/ 794557 h 1725930"/>
                <a:gd name="connsiteX26" fmla="*/ 986657 w 1716054"/>
                <a:gd name="connsiteY26" fmla="*/ 0 h 1725930"/>
                <a:gd name="connsiteX27" fmla="*/ 1604182 w 1716054"/>
                <a:gd name="connsiteY27" fmla="*/ 0 h 1725930"/>
                <a:gd name="connsiteX28" fmla="*/ 1295420 w 1716054"/>
                <a:gd name="connsiteY28" fmla="*/ 308763 h 1725930"/>
                <a:gd name="connsiteX29" fmla="*/ 130168 w 1716054"/>
                <a:gd name="connsiteY29" fmla="*/ 0 h 1725930"/>
                <a:gd name="connsiteX30" fmla="*/ 747695 w 1716054"/>
                <a:gd name="connsiteY30" fmla="*/ 0 h 1725930"/>
                <a:gd name="connsiteX31" fmla="*/ 438932 w 1716054"/>
                <a:gd name="connsiteY31" fmla="*/ 308763 h 1725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716054" h="1725930">
                  <a:moveTo>
                    <a:pt x="0" y="863136"/>
                  </a:moveTo>
                  <a:lnTo>
                    <a:pt x="377000" y="1240136"/>
                  </a:lnTo>
                  <a:lnTo>
                    <a:pt x="0" y="1617136"/>
                  </a:lnTo>
                  <a:close/>
                  <a:moveTo>
                    <a:pt x="856318" y="862966"/>
                  </a:moveTo>
                  <a:lnTo>
                    <a:pt x="1233488" y="1240137"/>
                  </a:lnTo>
                  <a:lnTo>
                    <a:pt x="747695" y="1725930"/>
                  </a:lnTo>
                  <a:lnTo>
                    <a:pt x="130169" y="1725930"/>
                  </a:lnTo>
                  <a:lnTo>
                    <a:pt x="61761" y="1657522"/>
                  </a:lnTo>
                  <a:close/>
                  <a:moveTo>
                    <a:pt x="1712806" y="862965"/>
                  </a:moveTo>
                  <a:lnTo>
                    <a:pt x="1716054" y="866214"/>
                  </a:lnTo>
                  <a:lnTo>
                    <a:pt x="1716054" y="1614059"/>
                  </a:lnTo>
                  <a:lnTo>
                    <a:pt x="1604183" y="1725930"/>
                  </a:lnTo>
                  <a:lnTo>
                    <a:pt x="986657" y="1725930"/>
                  </a:lnTo>
                  <a:lnTo>
                    <a:pt x="918249" y="1657522"/>
                  </a:lnTo>
                  <a:close/>
                  <a:moveTo>
                    <a:pt x="0" y="171"/>
                  </a:moveTo>
                  <a:lnTo>
                    <a:pt x="377000" y="377172"/>
                  </a:lnTo>
                  <a:lnTo>
                    <a:pt x="0" y="754172"/>
                  </a:lnTo>
                  <a:close/>
                  <a:moveTo>
                    <a:pt x="1712806" y="1"/>
                  </a:moveTo>
                  <a:lnTo>
                    <a:pt x="1716054" y="3250"/>
                  </a:lnTo>
                  <a:lnTo>
                    <a:pt x="1716054" y="751094"/>
                  </a:lnTo>
                  <a:lnTo>
                    <a:pt x="1295420" y="1171729"/>
                  </a:lnTo>
                  <a:lnTo>
                    <a:pt x="918249" y="794558"/>
                  </a:lnTo>
                  <a:close/>
                  <a:moveTo>
                    <a:pt x="856318" y="0"/>
                  </a:moveTo>
                  <a:lnTo>
                    <a:pt x="1233488" y="377171"/>
                  </a:lnTo>
                  <a:lnTo>
                    <a:pt x="438932" y="1171728"/>
                  </a:lnTo>
                  <a:lnTo>
                    <a:pt x="61761" y="794557"/>
                  </a:lnTo>
                  <a:close/>
                  <a:moveTo>
                    <a:pt x="986657" y="0"/>
                  </a:moveTo>
                  <a:lnTo>
                    <a:pt x="1604182" y="0"/>
                  </a:lnTo>
                  <a:lnTo>
                    <a:pt x="1295420" y="308763"/>
                  </a:lnTo>
                  <a:close/>
                  <a:moveTo>
                    <a:pt x="130168" y="0"/>
                  </a:moveTo>
                  <a:lnTo>
                    <a:pt x="747695" y="0"/>
                  </a:lnTo>
                  <a:lnTo>
                    <a:pt x="438932" y="30876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0C163853-2E6F-49E3-97E6-1B3BB35A1AF6}"/>
              </a:ext>
            </a:extLst>
          </p:cNvPr>
          <p:cNvGrpSpPr/>
          <p:nvPr/>
        </p:nvGrpSpPr>
        <p:grpSpPr>
          <a:xfrm>
            <a:off x="2427930" y="2886924"/>
            <a:ext cx="950997" cy="956470"/>
            <a:chOff x="3345180" y="3216412"/>
            <a:chExt cx="1716054" cy="1725930"/>
          </a:xfrm>
        </p:grpSpPr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6B52103A-86FF-4C92-8383-581128F2EA74}"/>
                </a:ext>
              </a:extLst>
            </p:cNvPr>
            <p:cNvSpPr/>
            <p:nvPr/>
          </p:nvSpPr>
          <p:spPr>
            <a:xfrm>
              <a:off x="3345180" y="3216412"/>
              <a:ext cx="1716054" cy="172593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D4FCC866-A66A-4E35-975C-208CABBFEA66}"/>
                </a:ext>
              </a:extLst>
            </p:cNvPr>
            <p:cNvSpPr/>
            <p:nvPr/>
          </p:nvSpPr>
          <p:spPr>
            <a:xfrm>
              <a:off x="3345180" y="3216412"/>
              <a:ext cx="1716054" cy="1725930"/>
            </a:xfrm>
            <a:custGeom>
              <a:avLst/>
              <a:gdLst>
                <a:gd name="connsiteX0" fmla="*/ 856318 w 1716054"/>
                <a:gd name="connsiteY0" fmla="*/ 881099 h 1725930"/>
                <a:gd name="connsiteX1" fmla="*/ 887276 w 1716054"/>
                <a:gd name="connsiteY1" fmla="*/ 893923 h 1725930"/>
                <a:gd name="connsiteX2" fmla="*/ 1202531 w 1716054"/>
                <a:gd name="connsiteY2" fmla="*/ 1209178 h 1725930"/>
                <a:gd name="connsiteX3" fmla="*/ 1202531 w 1716054"/>
                <a:gd name="connsiteY3" fmla="*/ 1271093 h 1725930"/>
                <a:gd name="connsiteX4" fmla="*/ 747695 w 1716054"/>
                <a:gd name="connsiteY4" fmla="*/ 1725930 h 1725930"/>
                <a:gd name="connsiteX5" fmla="*/ 130170 w 1716054"/>
                <a:gd name="connsiteY5" fmla="*/ 1725930 h 1725930"/>
                <a:gd name="connsiteX6" fmla="*/ 92719 w 1716054"/>
                <a:gd name="connsiteY6" fmla="*/ 1688479 h 1725930"/>
                <a:gd name="connsiteX7" fmla="*/ 92719 w 1716054"/>
                <a:gd name="connsiteY7" fmla="*/ 1626564 h 1725930"/>
                <a:gd name="connsiteX8" fmla="*/ 825360 w 1716054"/>
                <a:gd name="connsiteY8" fmla="*/ 893923 h 1725930"/>
                <a:gd name="connsiteX9" fmla="*/ 856318 w 1716054"/>
                <a:gd name="connsiteY9" fmla="*/ 881099 h 1725930"/>
                <a:gd name="connsiteX10" fmla="*/ 0 w 1716054"/>
                <a:gd name="connsiteY10" fmla="*/ 879774 h 1725930"/>
                <a:gd name="connsiteX11" fmla="*/ 28404 w 1716054"/>
                <a:gd name="connsiteY11" fmla="*/ 891540 h 1725930"/>
                <a:gd name="connsiteX12" fmla="*/ 348427 w 1716054"/>
                <a:gd name="connsiteY12" fmla="*/ 1211562 h 1725930"/>
                <a:gd name="connsiteX13" fmla="*/ 348427 w 1716054"/>
                <a:gd name="connsiteY13" fmla="*/ 1268710 h 1725930"/>
                <a:gd name="connsiteX14" fmla="*/ 0 w 1716054"/>
                <a:gd name="connsiteY14" fmla="*/ 1617137 h 1725930"/>
                <a:gd name="connsiteX15" fmla="*/ 1712804 w 1716054"/>
                <a:gd name="connsiteY15" fmla="*/ 876915 h 1725930"/>
                <a:gd name="connsiteX16" fmla="*/ 1716054 w 1716054"/>
                <a:gd name="connsiteY16" fmla="*/ 878261 h 1725930"/>
                <a:gd name="connsiteX17" fmla="*/ 1716054 w 1716054"/>
                <a:gd name="connsiteY17" fmla="*/ 1614058 h 1725930"/>
                <a:gd name="connsiteX18" fmla="*/ 1604182 w 1716054"/>
                <a:gd name="connsiteY18" fmla="*/ 1725930 h 1725930"/>
                <a:gd name="connsiteX19" fmla="*/ 986655 w 1716054"/>
                <a:gd name="connsiteY19" fmla="*/ 1725930 h 1725930"/>
                <a:gd name="connsiteX20" fmla="*/ 942059 w 1716054"/>
                <a:gd name="connsiteY20" fmla="*/ 1681334 h 1725930"/>
                <a:gd name="connsiteX21" fmla="*/ 942059 w 1716054"/>
                <a:gd name="connsiteY21" fmla="*/ 1633712 h 1725930"/>
                <a:gd name="connsiteX22" fmla="*/ 1688993 w 1716054"/>
                <a:gd name="connsiteY22" fmla="*/ 886777 h 1725930"/>
                <a:gd name="connsiteX23" fmla="*/ 1712804 w 1716054"/>
                <a:gd name="connsiteY23" fmla="*/ 876915 h 1725930"/>
                <a:gd name="connsiteX24" fmla="*/ 856318 w 1716054"/>
                <a:gd name="connsiteY24" fmla="*/ 20225 h 1725930"/>
                <a:gd name="connsiteX25" fmla="*/ 890844 w 1716054"/>
                <a:gd name="connsiteY25" fmla="*/ 34526 h 1725930"/>
                <a:gd name="connsiteX26" fmla="*/ 1198963 w 1716054"/>
                <a:gd name="connsiteY26" fmla="*/ 342645 h 1725930"/>
                <a:gd name="connsiteX27" fmla="*/ 1198963 w 1716054"/>
                <a:gd name="connsiteY27" fmla="*/ 411697 h 1725930"/>
                <a:gd name="connsiteX28" fmla="*/ 473458 w 1716054"/>
                <a:gd name="connsiteY28" fmla="*/ 1137202 h 1725930"/>
                <a:gd name="connsiteX29" fmla="*/ 404406 w 1716054"/>
                <a:gd name="connsiteY29" fmla="*/ 1137202 h 1725930"/>
                <a:gd name="connsiteX30" fmla="*/ 96287 w 1716054"/>
                <a:gd name="connsiteY30" fmla="*/ 829083 h 1725930"/>
                <a:gd name="connsiteX31" fmla="*/ 96287 w 1716054"/>
                <a:gd name="connsiteY31" fmla="*/ 760031 h 1725930"/>
                <a:gd name="connsiteX32" fmla="*/ 821792 w 1716054"/>
                <a:gd name="connsiteY32" fmla="*/ 34526 h 1725930"/>
                <a:gd name="connsiteX33" fmla="*/ 856318 w 1716054"/>
                <a:gd name="connsiteY33" fmla="*/ 20225 h 1725930"/>
                <a:gd name="connsiteX34" fmla="*/ 0 w 1716054"/>
                <a:gd name="connsiteY34" fmla="*/ 18203 h 1725930"/>
                <a:gd name="connsiteX35" fmla="*/ 30785 w 1716054"/>
                <a:gd name="connsiteY35" fmla="*/ 30955 h 1725930"/>
                <a:gd name="connsiteX36" fmla="*/ 346047 w 1716054"/>
                <a:gd name="connsiteY36" fmla="*/ 346216 h 1725930"/>
                <a:gd name="connsiteX37" fmla="*/ 346047 w 1716054"/>
                <a:gd name="connsiteY37" fmla="*/ 408125 h 1725930"/>
                <a:gd name="connsiteX38" fmla="*/ 0 w 1716054"/>
                <a:gd name="connsiteY38" fmla="*/ 754172 h 1725930"/>
                <a:gd name="connsiteX39" fmla="*/ 1712806 w 1716054"/>
                <a:gd name="connsiteY39" fmla="*/ 17437 h 1725930"/>
                <a:gd name="connsiteX40" fmla="*/ 1716054 w 1716054"/>
                <a:gd name="connsiteY40" fmla="*/ 18782 h 1725930"/>
                <a:gd name="connsiteX41" fmla="*/ 1716054 w 1716054"/>
                <a:gd name="connsiteY41" fmla="*/ 751093 h 1725930"/>
                <a:gd name="connsiteX42" fmla="*/ 1325187 w 1716054"/>
                <a:gd name="connsiteY42" fmla="*/ 1141961 h 1725930"/>
                <a:gd name="connsiteX43" fmla="*/ 1265653 w 1716054"/>
                <a:gd name="connsiteY43" fmla="*/ 1141962 h 1725930"/>
                <a:gd name="connsiteX44" fmla="*/ 948015 w 1716054"/>
                <a:gd name="connsiteY44" fmla="*/ 824323 h 1725930"/>
                <a:gd name="connsiteX45" fmla="*/ 948015 w 1716054"/>
                <a:gd name="connsiteY45" fmla="*/ 764791 h 1725930"/>
                <a:gd name="connsiteX46" fmla="*/ 1683039 w 1716054"/>
                <a:gd name="connsiteY46" fmla="*/ 29767 h 1725930"/>
                <a:gd name="connsiteX47" fmla="*/ 1712806 w 1716054"/>
                <a:gd name="connsiteY47" fmla="*/ 17437 h 1725930"/>
                <a:gd name="connsiteX48" fmla="*/ 986657 w 1716054"/>
                <a:gd name="connsiteY48" fmla="*/ 0 h 1725930"/>
                <a:gd name="connsiteX49" fmla="*/ 1604183 w 1716054"/>
                <a:gd name="connsiteY49" fmla="*/ 0 h 1725930"/>
                <a:gd name="connsiteX50" fmla="*/ 1318043 w 1716054"/>
                <a:gd name="connsiteY50" fmla="*/ 286140 h 1725930"/>
                <a:gd name="connsiteX51" fmla="*/ 1272798 w 1716054"/>
                <a:gd name="connsiteY51" fmla="*/ 286140 h 1725930"/>
                <a:gd name="connsiteX52" fmla="*/ 130169 w 1716054"/>
                <a:gd name="connsiteY52" fmla="*/ 0 h 1725930"/>
                <a:gd name="connsiteX53" fmla="*/ 747696 w 1716054"/>
                <a:gd name="connsiteY53" fmla="*/ 0 h 1725930"/>
                <a:gd name="connsiteX54" fmla="*/ 469887 w 1716054"/>
                <a:gd name="connsiteY54" fmla="*/ 277808 h 1725930"/>
                <a:gd name="connsiteX55" fmla="*/ 407977 w 1716054"/>
                <a:gd name="connsiteY55" fmla="*/ 277808 h 1725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716054" h="1725930">
                  <a:moveTo>
                    <a:pt x="856318" y="881099"/>
                  </a:moveTo>
                  <a:cubicBezTo>
                    <a:pt x="867522" y="881100"/>
                    <a:pt x="878727" y="885374"/>
                    <a:pt x="887276" y="893923"/>
                  </a:cubicBezTo>
                  <a:lnTo>
                    <a:pt x="1202531" y="1209178"/>
                  </a:lnTo>
                  <a:cubicBezTo>
                    <a:pt x="1219629" y="1226276"/>
                    <a:pt x="1219629" y="1253996"/>
                    <a:pt x="1202531" y="1271093"/>
                  </a:cubicBezTo>
                  <a:lnTo>
                    <a:pt x="747695" y="1725930"/>
                  </a:lnTo>
                  <a:lnTo>
                    <a:pt x="130170" y="1725930"/>
                  </a:lnTo>
                  <a:lnTo>
                    <a:pt x="92719" y="1688479"/>
                  </a:lnTo>
                  <a:cubicBezTo>
                    <a:pt x="75621" y="1671382"/>
                    <a:pt x="75621" y="1643662"/>
                    <a:pt x="92719" y="1626564"/>
                  </a:cubicBezTo>
                  <a:lnTo>
                    <a:pt x="825360" y="893923"/>
                  </a:lnTo>
                  <a:cubicBezTo>
                    <a:pt x="833909" y="885374"/>
                    <a:pt x="845113" y="881099"/>
                    <a:pt x="856318" y="881099"/>
                  </a:cubicBezTo>
                  <a:close/>
                  <a:moveTo>
                    <a:pt x="0" y="879774"/>
                  </a:moveTo>
                  <a:lnTo>
                    <a:pt x="28404" y="891540"/>
                  </a:lnTo>
                  <a:lnTo>
                    <a:pt x="348427" y="1211562"/>
                  </a:lnTo>
                  <a:cubicBezTo>
                    <a:pt x="364208" y="1227343"/>
                    <a:pt x="364208" y="1252929"/>
                    <a:pt x="348427" y="1268710"/>
                  </a:cubicBezTo>
                  <a:lnTo>
                    <a:pt x="0" y="1617137"/>
                  </a:lnTo>
                  <a:close/>
                  <a:moveTo>
                    <a:pt x="1712804" y="876915"/>
                  </a:moveTo>
                  <a:lnTo>
                    <a:pt x="1716054" y="878261"/>
                  </a:lnTo>
                  <a:lnTo>
                    <a:pt x="1716054" y="1614058"/>
                  </a:lnTo>
                  <a:lnTo>
                    <a:pt x="1604182" y="1725930"/>
                  </a:lnTo>
                  <a:lnTo>
                    <a:pt x="986655" y="1725930"/>
                  </a:lnTo>
                  <a:lnTo>
                    <a:pt x="942059" y="1681334"/>
                  </a:lnTo>
                  <a:cubicBezTo>
                    <a:pt x="928908" y="1668183"/>
                    <a:pt x="928908" y="1646863"/>
                    <a:pt x="942059" y="1633712"/>
                  </a:cubicBezTo>
                  <a:lnTo>
                    <a:pt x="1688993" y="886777"/>
                  </a:lnTo>
                  <a:cubicBezTo>
                    <a:pt x="1695568" y="880202"/>
                    <a:pt x="1704186" y="876915"/>
                    <a:pt x="1712804" y="876915"/>
                  </a:cubicBezTo>
                  <a:close/>
                  <a:moveTo>
                    <a:pt x="856318" y="20225"/>
                  </a:moveTo>
                  <a:cubicBezTo>
                    <a:pt x="868814" y="20225"/>
                    <a:pt x="881310" y="24992"/>
                    <a:pt x="890844" y="34526"/>
                  </a:cubicBezTo>
                  <a:lnTo>
                    <a:pt x="1198963" y="342645"/>
                  </a:lnTo>
                  <a:cubicBezTo>
                    <a:pt x="1218031" y="361713"/>
                    <a:pt x="1218031" y="392629"/>
                    <a:pt x="1198963" y="411697"/>
                  </a:cubicBezTo>
                  <a:lnTo>
                    <a:pt x="473458" y="1137202"/>
                  </a:lnTo>
                  <a:cubicBezTo>
                    <a:pt x="454390" y="1156270"/>
                    <a:pt x="423474" y="1156270"/>
                    <a:pt x="404406" y="1137202"/>
                  </a:cubicBezTo>
                  <a:lnTo>
                    <a:pt x="96287" y="829083"/>
                  </a:lnTo>
                  <a:cubicBezTo>
                    <a:pt x="77220" y="810015"/>
                    <a:pt x="77220" y="779099"/>
                    <a:pt x="96287" y="760031"/>
                  </a:cubicBezTo>
                  <a:lnTo>
                    <a:pt x="821792" y="34526"/>
                  </a:lnTo>
                  <a:cubicBezTo>
                    <a:pt x="831326" y="24992"/>
                    <a:pt x="843822" y="20225"/>
                    <a:pt x="856318" y="20225"/>
                  </a:cubicBezTo>
                  <a:close/>
                  <a:moveTo>
                    <a:pt x="0" y="18203"/>
                  </a:moveTo>
                  <a:lnTo>
                    <a:pt x="30785" y="30955"/>
                  </a:lnTo>
                  <a:lnTo>
                    <a:pt x="346047" y="346216"/>
                  </a:lnTo>
                  <a:cubicBezTo>
                    <a:pt x="363142" y="363312"/>
                    <a:pt x="363142" y="391030"/>
                    <a:pt x="346047" y="408125"/>
                  </a:cubicBezTo>
                  <a:lnTo>
                    <a:pt x="0" y="754172"/>
                  </a:lnTo>
                  <a:close/>
                  <a:moveTo>
                    <a:pt x="1712806" y="17437"/>
                  </a:moveTo>
                  <a:lnTo>
                    <a:pt x="1716054" y="18782"/>
                  </a:lnTo>
                  <a:lnTo>
                    <a:pt x="1716054" y="751093"/>
                  </a:lnTo>
                  <a:lnTo>
                    <a:pt x="1325187" y="1141961"/>
                  </a:lnTo>
                  <a:cubicBezTo>
                    <a:pt x="1308747" y="1158400"/>
                    <a:pt x="1282093" y="1158401"/>
                    <a:pt x="1265653" y="1141962"/>
                  </a:cubicBezTo>
                  <a:lnTo>
                    <a:pt x="948015" y="824323"/>
                  </a:lnTo>
                  <a:cubicBezTo>
                    <a:pt x="931576" y="807884"/>
                    <a:pt x="931576" y="781230"/>
                    <a:pt x="948015" y="764791"/>
                  </a:cubicBezTo>
                  <a:lnTo>
                    <a:pt x="1683039" y="29767"/>
                  </a:lnTo>
                  <a:cubicBezTo>
                    <a:pt x="1691259" y="21547"/>
                    <a:pt x="1702033" y="17437"/>
                    <a:pt x="1712806" y="17437"/>
                  </a:cubicBezTo>
                  <a:close/>
                  <a:moveTo>
                    <a:pt x="986657" y="0"/>
                  </a:moveTo>
                  <a:lnTo>
                    <a:pt x="1604183" y="0"/>
                  </a:lnTo>
                  <a:lnTo>
                    <a:pt x="1318043" y="286140"/>
                  </a:lnTo>
                  <a:cubicBezTo>
                    <a:pt x="1305549" y="298634"/>
                    <a:pt x="1285292" y="298634"/>
                    <a:pt x="1272798" y="286140"/>
                  </a:cubicBezTo>
                  <a:close/>
                  <a:moveTo>
                    <a:pt x="130169" y="0"/>
                  </a:moveTo>
                  <a:lnTo>
                    <a:pt x="747696" y="0"/>
                  </a:lnTo>
                  <a:lnTo>
                    <a:pt x="469887" y="277808"/>
                  </a:lnTo>
                  <a:cubicBezTo>
                    <a:pt x="452790" y="294904"/>
                    <a:pt x="425074" y="294905"/>
                    <a:pt x="407977" y="27780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5AFEEF49-16C1-4DDD-863C-E500D49C2DD6}"/>
              </a:ext>
            </a:extLst>
          </p:cNvPr>
          <p:cNvGrpSpPr/>
          <p:nvPr/>
        </p:nvGrpSpPr>
        <p:grpSpPr>
          <a:xfrm>
            <a:off x="4230985" y="854758"/>
            <a:ext cx="950997" cy="956470"/>
            <a:chOff x="1331946" y="5252246"/>
            <a:chExt cx="1716054" cy="1725930"/>
          </a:xfrm>
        </p:grpSpPr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19ACC0E9-249B-456F-A881-DCA460A9B3E2}"/>
                </a:ext>
              </a:extLst>
            </p:cNvPr>
            <p:cNvSpPr/>
            <p:nvPr/>
          </p:nvSpPr>
          <p:spPr>
            <a:xfrm>
              <a:off x="1331946" y="5252246"/>
              <a:ext cx="1716054" cy="1725930"/>
            </a:xfrm>
            <a:prstGeom prst="rect">
              <a:avLst/>
            </a:prstGeom>
            <a:solidFill>
              <a:srgbClr val="FFF2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C5348804-20AC-42C8-A5E2-6FC6308898BD}"/>
                </a:ext>
              </a:extLst>
            </p:cNvPr>
            <p:cNvSpPr/>
            <p:nvPr/>
          </p:nvSpPr>
          <p:spPr>
            <a:xfrm>
              <a:off x="1331946" y="5252246"/>
              <a:ext cx="1716054" cy="1725930"/>
            </a:xfrm>
            <a:custGeom>
              <a:avLst/>
              <a:gdLst>
                <a:gd name="connsiteX0" fmla="*/ 0 w 1716054"/>
                <a:gd name="connsiteY0" fmla="*/ 863136 h 1725930"/>
                <a:gd name="connsiteX1" fmla="*/ 377000 w 1716054"/>
                <a:gd name="connsiteY1" fmla="*/ 1240136 h 1725930"/>
                <a:gd name="connsiteX2" fmla="*/ 0 w 1716054"/>
                <a:gd name="connsiteY2" fmla="*/ 1617136 h 1725930"/>
                <a:gd name="connsiteX3" fmla="*/ 856318 w 1716054"/>
                <a:gd name="connsiteY3" fmla="*/ 862966 h 1725930"/>
                <a:gd name="connsiteX4" fmla="*/ 1233488 w 1716054"/>
                <a:gd name="connsiteY4" fmla="*/ 1240137 h 1725930"/>
                <a:gd name="connsiteX5" fmla="*/ 747695 w 1716054"/>
                <a:gd name="connsiteY5" fmla="*/ 1725930 h 1725930"/>
                <a:gd name="connsiteX6" fmla="*/ 130169 w 1716054"/>
                <a:gd name="connsiteY6" fmla="*/ 1725930 h 1725930"/>
                <a:gd name="connsiteX7" fmla="*/ 61761 w 1716054"/>
                <a:gd name="connsiteY7" fmla="*/ 1657522 h 1725930"/>
                <a:gd name="connsiteX8" fmla="*/ 1712806 w 1716054"/>
                <a:gd name="connsiteY8" fmla="*/ 862965 h 1725930"/>
                <a:gd name="connsiteX9" fmla="*/ 1716054 w 1716054"/>
                <a:gd name="connsiteY9" fmla="*/ 866214 h 1725930"/>
                <a:gd name="connsiteX10" fmla="*/ 1716054 w 1716054"/>
                <a:gd name="connsiteY10" fmla="*/ 1614059 h 1725930"/>
                <a:gd name="connsiteX11" fmla="*/ 1604183 w 1716054"/>
                <a:gd name="connsiteY11" fmla="*/ 1725930 h 1725930"/>
                <a:gd name="connsiteX12" fmla="*/ 986657 w 1716054"/>
                <a:gd name="connsiteY12" fmla="*/ 1725930 h 1725930"/>
                <a:gd name="connsiteX13" fmla="*/ 918249 w 1716054"/>
                <a:gd name="connsiteY13" fmla="*/ 1657522 h 1725930"/>
                <a:gd name="connsiteX14" fmla="*/ 0 w 1716054"/>
                <a:gd name="connsiteY14" fmla="*/ 171 h 1725930"/>
                <a:gd name="connsiteX15" fmla="*/ 377000 w 1716054"/>
                <a:gd name="connsiteY15" fmla="*/ 377172 h 1725930"/>
                <a:gd name="connsiteX16" fmla="*/ 0 w 1716054"/>
                <a:gd name="connsiteY16" fmla="*/ 754172 h 1725930"/>
                <a:gd name="connsiteX17" fmla="*/ 1712806 w 1716054"/>
                <a:gd name="connsiteY17" fmla="*/ 1 h 1725930"/>
                <a:gd name="connsiteX18" fmla="*/ 1716054 w 1716054"/>
                <a:gd name="connsiteY18" fmla="*/ 3250 h 1725930"/>
                <a:gd name="connsiteX19" fmla="*/ 1716054 w 1716054"/>
                <a:gd name="connsiteY19" fmla="*/ 751094 h 1725930"/>
                <a:gd name="connsiteX20" fmla="*/ 1295420 w 1716054"/>
                <a:gd name="connsiteY20" fmla="*/ 1171729 h 1725930"/>
                <a:gd name="connsiteX21" fmla="*/ 918249 w 1716054"/>
                <a:gd name="connsiteY21" fmla="*/ 794558 h 1725930"/>
                <a:gd name="connsiteX22" fmla="*/ 856318 w 1716054"/>
                <a:gd name="connsiteY22" fmla="*/ 0 h 1725930"/>
                <a:gd name="connsiteX23" fmla="*/ 1233488 w 1716054"/>
                <a:gd name="connsiteY23" fmla="*/ 377171 h 1725930"/>
                <a:gd name="connsiteX24" fmla="*/ 438932 w 1716054"/>
                <a:gd name="connsiteY24" fmla="*/ 1171728 h 1725930"/>
                <a:gd name="connsiteX25" fmla="*/ 61761 w 1716054"/>
                <a:gd name="connsiteY25" fmla="*/ 794557 h 1725930"/>
                <a:gd name="connsiteX26" fmla="*/ 986657 w 1716054"/>
                <a:gd name="connsiteY26" fmla="*/ 0 h 1725930"/>
                <a:gd name="connsiteX27" fmla="*/ 1604182 w 1716054"/>
                <a:gd name="connsiteY27" fmla="*/ 0 h 1725930"/>
                <a:gd name="connsiteX28" fmla="*/ 1295420 w 1716054"/>
                <a:gd name="connsiteY28" fmla="*/ 308763 h 1725930"/>
                <a:gd name="connsiteX29" fmla="*/ 130168 w 1716054"/>
                <a:gd name="connsiteY29" fmla="*/ 0 h 1725930"/>
                <a:gd name="connsiteX30" fmla="*/ 747695 w 1716054"/>
                <a:gd name="connsiteY30" fmla="*/ 0 h 1725930"/>
                <a:gd name="connsiteX31" fmla="*/ 438932 w 1716054"/>
                <a:gd name="connsiteY31" fmla="*/ 308763 h 1725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716054" h="1725930">
                  <a:moveTo>
                    <a:pt x="0" y="863136"/>
                  </a:moveTo>
                  <a:lnTo>
                    <a:pt x="377000" y="1240136"/>
                  </a:lnTo>
                  <a:lnTo>
                    <a:pt x="0" y="1617136"/>
                  </a:lnTo>
                  <a:close/>
                  <a:moveTo>
                    <a:pt x="856318" y="862966"/>
                  </a:moveTo>
                  <a:lnTo>
                    <a:pt x="1233488" y="1240137"/>
                  </a:lnTo>
                  <a:lnTo>
                    <a:pt x="747695" y="1725930"/>
                  </a:lnTo>
                  <a:lnTo>
                    <a:pt x="130169" y="1725930"/>
                  </a:lnTo>
                  <a:lnTo>
                    <a:pt x="61761" y="1657522"/>
                  </a:lnTo>
                  <a:close/>
                  <a:moveTo>
                    <a:pt x="1712806" y="862965"/>
                  </a:moveTo>
                  <a:lnTo>
                    <a:pt x="1716054" y="866214"/>
                  </a:lnTo>
                  <a:lnTo>
                    <a:pt x="1716054" y="1614059"/>
                  </a:lnTo>
                  <a:lnTo>
                    <a:pt x="1604183" y="1725930"/>
                  </a:lnTo>
                  <a:lnTo>
                    <a:pt x="986657" y="1725930"/>
                  </a:lnTo>
                  <a:lnTo>
                    <a:pt x="918249" y="1657522"/>
                  </a:lnTo>
                  <a:close/>
                  <a:moveTo>
                    <a:pt x="0" y="171"/>
                  </a:moveTo>
                  <a:lnTo>
                    <a:pt x="377000" y="377172"/>
                  </a:lnTo>
                  <a:lnTo>
                    <a:pt x="0" y="754172"/>
                  </a:lnTo>
                  <a:close/>
                  <a:moveTo>
                    <a:pt x="1712806" y="1"/>
                  </a:moveTo>
                  <a:lnTo>
                    <a:pt x="1716054" y="3250"/>
                  </a:lnTo>
                  <a:lnTo>
                    <a:pt x="1716054" y="751094"/>
                  </a:lnTo>
                  <a:lnTo>
                    <a:pt x="1295420" y="1171729"/>
                  </a:lnTo>
                  <a:lnTo>
                    <a:pt x="918249" y="794558"/>
                  </a:lnTo>
                  <a:close/>
                  <a:moveTo>
                    <a:pt x="856318" y="0"/>
                  </a:moveTo>
                  <a:lnTo>
                    <a:pt x="1233488" y="377171"/>
                  </a:lnTo>
                  <a:lnTo>
                    <a:pt x="438932" y="1171728"/>
                  </a:lnTo>
                  <a:lnTo>
                    <a:pt x="61761" y="794557"/>
                  </a:lnTo>
                  <a:close/>
                  <a:moveTo>
                    <a:pt x="986657" y="0"/>
                  </a:moveTo>
                  <a:lnTo>
                    <a:pt x="1604182" y="0"/>
                  </a:lnTo>
                  <a:lnTo>
                    <a:pt x="1295420" y="308763"/>
                  </a:lnTo>
                  <a:close/>
                  <a:moveTo>
                    <a:pt x="130168" y="0"/>
                  </a:moveTo>
                  <a:lnTo>
                    <a:pt x="747695" y="0"/>
                  </a:lnTo>
                  <a:lnTo>
                    <a:pt x="438932" y="308763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CFCD75E9-0C0F-42DB-9811-97CA271F7375}"/>
              </a:ext>
            </a:extLst>
          </p:cNvPr>
          <p:cNvGrpSpPr/>
          <p:nvPr/>
        </p:nvGrpSpPr>
        <p:grpSpPr>
          <a:xfrm>
            <a:off x="4241083" y="2886924"/>
            <a:ext cx="950997" cy="956470"/>
            <a:chOff x="3345180" y="5252246"/>
            <a:chExt cx="1716054" cy="1725930"/>
          </a:xfrm>
        </p:grpSpPr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008BAF1D-E8F0-4DBB-9938-751F07D5AB42}"/>
                </a:ext>
              </a:extLst>
            </p:cNvPr>
            <p:cNvSpPr/>
            <p:nvPr/>
          </p:nvSpPr>
          <p:spPr>
            <a:xfrm>
              <a:off x="3345180" y="5252246"/>
              <a:ext cx="1716054" cy="172593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5B70B099-F47A-4C23-9D88-7BC44B6A02DA}"/>
                </a:ext>
              </a:extLst>
            </p:cNvPr>
            <p:cNvSpPr/>
            <p:nvPr/>
          </p:nvSpPr>
          <p:spPr>
            <a:xfrm>
              <a:off x="3345180" y="5252246"/>
              <a:ext cx="1716054" cy="1725930"/>
            </a:xfrm>
            <a:custGeom>
              <a:avLst/>
              <a:gdLst>
                <a:gd name="connsiteX0" fmla="*/ 856318 w 1716054"/>
                <a:gd name="connsiteY0" fmla="*/ 881099 h 1725930"/>
                <a:gd name="connsiteX1" fmla="*/ 887276 w 1716054"/>
                <a:gd name="connsiteY1" fmla="*/ 893923 h 1725930"/>
                <a:gd name="connsiteX2" fmla="*/ 1202531 w 1716054"/>
                <a:gd name="connsiteY2" fmla="*/ 1209178 h 1725930"/>
                <a:gd name="connsiteX3" fmla="*/ 1202531 w 1716054"/>
                <a:gd name="connsiteY3" fmla="*/ 1271093 h 1725930"/>
                <a:gd name="connsiteX4" fmla="*/ 747695 w 1716054"/>
                <a:gd name="connsiteY4" fmla="*/ 1725930 h 1725930"/>
                <a:gd name="connsiteX5" fmla="*/ 130170 w 1716054"/>
                <a:gd name="connsiteY5" fmla="*/ 1725930 h 1725930"/>
                <a:gd name="connsiteX6" fmla="*/ 92719 w 1716054"/>
                <a:gd name="connsiteY6" fmla="*/ 1688479 h 1725930"/>
                <a:gd name="connsiteX7" fmla="*/ 92719 w 1716054"/>
                <a:gd name="connsiteY7" fmla="*/ 1626564 h 1725930"/>
                <a:gd name="connsiteX8" fmla="*/ 825360 w 1716054"/>
                <a:gd name="connsiteY8" fmla="*/ 893923 h 1725930"/>
                <a:gd name="connsiteX9" fmla="*/ 856318 w 1716054"/>
                <a:gd name="connsiteY9" fmla="*/ 881099 h 1725930"/>
                <a:gd name="connsiteX10" fmla="*/ 0 w 1716054"/>
                <a:gd name="connsiteY10" fmla="*/ 879774 h 1725930"/>
                <a:gd name="connsiteX11" fmla="*/ 28404 w 1716054"/>
                <a:gd name="connsiteY11" fmla="*/ 891540 h 1725930"/>
                <a:gd name="connsiteX12" fmla="*/ 348427 w 1716054"/>
                <a:gd name="connsiteY12" fmla="*/ 1211562 h 1725930"/>
                <a:gd name="connsiteX13" fmla="*/ 348427 w 1716054"/>
                <a:gd name="connsiteY13" fmla="*/ 1268710 h 1725930"/>
                <a:gd name="connsiteX14" fmla="*/ 0 w 1716054"/>
                <a:gd name="connsiteY14" fmla="*/ 1617137 h 1725930"/>
                <a:gd name="connsiteX15" fmla="*/ 1712804 w 1716054"/>
                <a:gd name="connsiteY15" fmla="*/ 876915 h 1725930"/>
                <a:gd name="connsiteX16" fmla="*/ 1716054 w 1716054"/>
                <a:gd name="connsiteY16" fmla="*/ 878261 h 1725930"/>
                <a:gd name="connsiteX17" fmla="*/ 1716054 w 1716054"/>
                <a:gd name="connsiteY17" fmla="*/ 1614058 h 1725930"/>
                <a:gd name="connsiteX18" fmla="*/ 1604182 w 1716054"/>
                <a:gd name="connsiteY18" fmla="*/ 1725930 h 1725930"/>
                <a:gd name="connsiteX19" fmla="*/ 986655 w 1716054"/>
                <a:gd name="connsiteY19" fmla="*/ 1725930 h 1725930"/>
                <a:gd name="connsiteX20" fmla="*/ 942059 w 1716054"/>
                <a:gd name="connsiteY20" fmla="*/ 1681334 h 1725930"/>
                <a:gd name="connsiteX21" fmla="*/ 942059 w 1716054"/>
                <a:gd name="connsiteY21" fmla="*/ 1633712 h 1725930"/>
                <a:gd name="connsiteX22" fmla="*/ 1688993 w 1716054"/>
                <a:gd name="connsiteY22" fmla="*/ 886777 h 1725930"/>
                <a:gd name="connsiteX23" fmla="*/ 1712804 w 1716054"/>
                <a:gd name="connsiteY23" fmla="*/ 876915 h 1725930"/>
                <a:gd name="connsiteX24" fmla="*/ 856318 w 1716054"/>
                <a:gd name="connsiteY24" fmla="*/ 20225 h 1725930"/>
                <a:gd name="connsiteX25" fmla="*/ 890844 w 1716054"/>
                <a:gd name="connsiteY25" fmla="*/ 34526 h 1725930"/>
                <a:gd name="connsiteX26" fmla="*/ 1198963 w 1716054"/>
                <a:gd name="connsiteY26" fmla="*/ 342645 h 1725930"/>
                <a:gd name="connsiteX27" fmla="*/ 1198963 w 1716054"/>
                <a:gd name="connsiteY27" fmla="*/ 411697 h 1725930"/>
                <a:gd name="connsiteX28" fmla="*/ 473458 w 1716054"/>
                <a:gd name="connsiteY28" fmla="*/ 1137202 h 1725930"/>
                <a:gd name="connsiteX29" fmla="*/ 404406 w 1716054"/>
                <a:gd name="connsiteY29" fmla="*/ 1137202 h 1725930"/>
                <a:gd name="connsiteX30" fmla="*/ 96287 w 1716054"/>
                <a:gd name="connsiteY30" fmla="*/ 829083 h 1725930"/>
                <a:gd name="connsiteX31" fmla="*/ 96287 w 1716054"/>
                <a:gd name="connsiteY31" fmla="*/ 760031 h 1725930"/>
                <a:gd name="connsiteX32" fmla="*/ 821792 w 1716054"/>
                <a:gd name="connsiteY32" fmla="*/ 34526 h 1725930"/>
                <a:gd name="connsiteX33" fmla="*/ 856318 w 1716054"/>
                <a:gd name="connsiteY33" fmla="*/ 20225 h 1725930"/>
                <a:gd name="connsiteX34" fmla="*/ 0 w 1716054"/>
                <a:gd name="connsiteY34" fmla="*/ 18203 h 1725930"/>
                <a:gd name="connsiteX35" fmla="*/ 30785 w 1716054"/>
                <a:gd name="connsiteY35" fmla="*/ 30955 h 1725930"/>
                <a:gd name="connsiteX36" fmla="*/ 346047 w 1716054"/>
                <a:gd name="connsiteY36" fmla="*/ 346216 h 1725930"/>
                <a:gd name="connsiteX37" fmla="*/ 346047 w 1716054"/>
                <a:gd name="connsiteY37" fmla="*/ 408125 h 1725930"/>
                <a:gd name="connsiteX38" fmla="*/ 0 w 1716054"/>
                <a:gd name="connsiteY38" fmla="*/ 754172 h 1725930"/>
                <a:gd name="connsiteX39" fmla="*/ 1712806 w 1716054"/>
                <a:gd name="connsiteY39" fmla="*/ 17437 h 1725930"/>
                <a:gd name="connsiteX40" fmla="*/ 1716054 w 1716054"/>
                <a:gd name="connsiteY40" fmla="*/ 18782 h 1725930"/>
                <a:gd name="connsiteX41" fmla="*/ 1716054 w 1716054"/>
                <a:gd name="connsiteY41" fmla="*/ 751093 h 1725930"/>
                <a:gd name="connsiteX42" fmla="*/ 1325187 w 1716054"/>
                <a:gd name="connsiteY42" fmla="*/ 1141961 h 1725930"/>
                <a:gd name="connsiteX43" fmla="*/ 1265653 w 1716054"/>
                <a:gd name="connsiteY43" fmla="*/ 1141962 h 1725930"/>
                <a:gd name="connsiteX44" fmla="*/ 948015 w 1716054"/>
                <a:gd name="connsiteY44" fmla="*/ 824323 h 1725930"/>
                <a:gd name="connsiteX45" fmla="*/ 948015 w 1716054"/>
                <a:gd name="connsiteY45" fmla="*/ 764791 h 1725930"/>
                <a:gd name="connsiteX46" fmla="*/ 1683039 w 1716054"/>
                <a:gd name="connsiteY46" fmla="*/ 29767 h 1725930"/>
                <a:gd name="connsiteX47" fmla="*/ 1712806 w 1716054"/>
                <a:gd name="connsiteY47" fmla="*/ 17437 h 1725930"/>
                <a:gd name="connsiteX48" fmla="*/ 986657 w 1716054"/>
                <a:gd name="connsiteY48" fmla="*/ 0 h 1725930"/>
                <a:gd name="connsiteX49" fmla="*/ 1604183 w 1716054"/>
                <a:gd name="connsiteY49" fmla="*/ 0 h 1725930"/>
                <a:gd name="connsiteX50" fmla="*/ 1318043 w 1716054"/>
                <a:gd name="connsiteY50" fmla="*/ 286140 h 1725930"/>
                <a:gd name="connsiteX51" fmla="*/ 1272798 w 1716054"/>
                <a:gd name="connsiteY51" fmla="*/ 286140 h 1725930"/>
                <a:gd name="connsiteX52" fmla="*/ 130169 w 1716054"/>
                <a:gd name="connsiteY52" fmla="*/ 0 h 1725930"/>
                <a:gd name="connsiteX53" fmla="*/ 747696 w 1716054"/>
                <a:gd name="connsiteY53" fmla="*/ 0 h 1725930"/>
                <a:gd name="connsiteX54" fmla="*/ 469887 w 1716054"/>
                <a:gd name="connsiteY54" fmla="*/ 277808 h 1725930"/>
                <a:gd name="connsiteX55" fmla="*/ 407977 w 1716054"/>
                <a:gd name="connsiteY55" fmla="*/ 277808 h 1725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716054" h="1725930">
                  <a:moveTo>
                    <a:pt x="856318" y="881099"/>
                  </a:moveTo>
                  <a:cubicBezTo>
                    <a:pt x="867522" y="881100"/>
                    <a:pt x="878727" y="885374"/>
                    <a:pt x="887276" y="893923"/>
                  </a:cubicBezTo>
                  <a:lnTo>
                    <a:pt x="1202531" y="1209178"/>
                  </a:lnTo>
                  <a:cubicBezTo>
                    <a:pt x="1219629" y="1226276"/>
                    <a:pt x="1219629" y="1253996"/>
                    <a:pt x="1202531" y="1271093"/>
                  </a:cubicBezTo>
                  <a:lnTo>
                    <a:pt x="747695" y="1725930"/>
                  </a:lnTo>
                  <a:lnTo>
                    <a:pt x="130170" y="1725930"/>
                  </a:lnTo>
                  <a:lnTo>
                    <a:pt x="92719" y="1688479"/>
                  </a:lnTo>
                  <a:cubicBezTo>
                    <a:pt x="75621" y="1671382"/>
                    <a:pt x="75621" y="1643662"/>
                    <a:pt x="92719" y="1626564"/>
                  </a:cubicBezTo>
                  <a:lnTo>
                    <a:pt x="825360" y="893923"/>
                  </a:lnTo>
                  <a:cubicBezTo>
                    <a:pt x="833909" y="885374"/>
                    <a:pt x="845113" y="881099"/>
                    <a:pt x="856318" y="881099"/>
                  </a:cubicBezTo>
                  <a:close/>
                  <a:moveTo>
                    <a:pt x="0" y="879774"/>
                  </a:moveTo>
                  <a:lnTo>
                    <a:pt x="28404" y="891540"/>
                  </a:lnTo>
                  <a:lnTo>
                    <a:pt x="348427" y="1211562"/>
                  </a:lnTo>
                  <a:cubicBezTo>
                    <a:pt x="364208" y="1227343"/>
                    <a:pt x="364208" y="1252929"/>
                    <a:pt x="348427" y="1268710"/>
                  </a:cubicBezTo>
                  <a:lnTo>
                    <a:pt x="0" y="1617137"/>
                  </a:lnTo>
                  <a:close/>
                  <a:moveTo>
                    <a:pt x="1712804" y="876915"/>
                  </a:moveTo>
                  <a:lnTo>
                    <a:pt x="1716054" y="878261"/>
                  </a:lnTo>
                  <a:lnTo>
                    <a:pt x="1716054" y="1614058"/>
                  </a:lnTo>
                  <a:lnTo>
                    <a:pt x="1604182" y="1725930"/>
                  </a:lnTo>
                  <a:lnTo>
                    <a:pt x="986655" y="1725930"/>
                  </a:lnTo>
                  <a:lnTo>
                    <a:pt x="942059" y="1681334"/>
                  </a:lnTo>
                  <a:cubicBezTo>
                    <a:pt x="928908" y="1668183"/>
                    <a:pt x="928908" y="1646863"/>
                    <a:pt x="942059" y="1633712"/>
                  </a:cubicBezTo>
                  <a:lnTo>
                    <a:pt x="1688993" y="886777"/>
                  </a:lnTo>
                  <a:cubicBezTo>
                    <a:pt x="1695568" y="880202"/>
                    <a:pt x="1704186" y="876915"/>
                    <a:pt x="1712804" y="876915"/>
                  </a:cubicBezTo>
                  <a:close/>
                  <a:moveTo>
                    <a:pt x="856318" y="20225"/>
                  </a:moveTo>
                  <a:cubicBezTo>
                    <a:pt x="868814" y="20225"/>
                    <a:pt x="881310" y="24992"/>
                    <a:pt x="890844" y="34526"/>
                  </a:cubicBezTo>
                  <a:lnTo>
                    <a:pt x="1198963" y="342645"/>
                  </a:lnTo>
                  <a:cubicBezTo>
                    <a:pt x="1218031" y="361713"/>
                    <a:pt x="1218031" y="392629"/>
                    <a:pt x="1198963" y="411697"/>
                  </a:cubicBezTo>
                  <a:lnTo>
                    <a:pt x="473458" y="1137202"/>
                  </a:lnTo>
                  <a:cubicBezTo>
                    <a:pt x="454390" y="1156270"/>
                    <a:pt x="423474" y="1156270"/>
                    <a:pt x="404406" y="1137202"/>
                  </a:cubicBezTo>
                  <a:lnTo>
                    <a:pt x="96287" y="829083"/>
                  </a:lnTo>
                  <a:cubicBezTo>
                    <a:pt x="77220" y="810015"/>
                    <a:pt x="77220" y="779099"/>
                    <a:pt x="96287" y="760031"/>
                  </a:cubicBezTo>
                  <a:lnTo>
                    <a:pt x="821792" y="34526"/>
                  </a:lnTo>
                  <a:cubicBezTo>
                    <a:pt x="831326" y="24992"/>
                    <a:pt x="843822" y="20225"/>
                    <a:pt x="856318" y="20225"/>
                  </a:cubicBezTo>
                  <a:close/>
                  <a:moveTo>
                    <a:pt x="0" y="18203"/>
                  </a:moveTo>
                  <a:lnTo>
                    <a:pt x="30785" y="30955"/>
                  </a:lnTo>
                  <a:lnTo>
                    <a:pt x="346047" y="346216"/>
                  </a:lnTo>
                  <a:cubicBezTo>
                    <a:pt x="363142" y="363312"/>
                    <a:pt x="363142" y="391030"/>
                    <a:pt x="346047" y="408125"/>
                  </a:cubicBezTo>
                  <a:lnTo>
                    <a:pt x="0" y="754172"/>
                  </a:lnTo>
                  <a:close/>
                  <a:moveTo>
                    <a:pt x="1712806" y="17437"/>
                  </a:moveTo>
                  <a:lnTo>
                    <a:pt x="1716054" y="18782"/>
                  </a:lnTo>
                  <a:lnTo>
                    <a:pt x="1716054" y="751093"/>
                  </a:lnTo>
                  <a:lnTo>
                    <a:pt x="1325187" y="1141961"/>
                  </a:lnTo>
                  <a:cubicBezTo>
                    <a:pt x="1308747" y="1158400"/>
                    <a:pt x="1282093" y="1158401"/>
                    <a:pt x="1265653" y="1141962"/>
                  </a:cubicBezTo>
                  <a:lnTo>
                    <a:pt x="948015" y="824323"/>
                  </a:lnTo>
                  <a:cubicBezTo>
                    <a:pt x="931576" y="807884"/>
                    <a:pt x="931576" y="781230"/>
                    <a:pt x="948015" y="764791"/>
                  </a:cubicBezTo>
                  <a:lnTo>
                    <a:pt x="1683039" y="29767"/>
                  </a:lnTo>
                  <a:cubicBezTo>
                    <a:pt x="1691259" y="21547"/>
                    <a:pt x="1702033" y="17437"/>
                    <a:pt x="1712806" y="17437"/>
                  </a:cubicBezTo>
                  <a:close/>
                  <a:moveTo>
                    <a:pt x="986657" y="0"/>
                  </a:moveTo>
                  <a:lnTo>
                    <a:pt x="1604183" y="0"/>
                  </a:lnTo>
                  <a:lnTo>
                    <a:pt x="1318043" y="286140"/>
                  </a:lnTo>
                  <a:cubicBezTo>
                    <a:pt x="1305549" y="298634"/>
                    <a:pt x="1285292" y="298634"/>
                    <a:pt x="1272798" y="286140"/>
                  </a:cubicBezTo>
                  <a:close/>
                  <a:moveTo>
                    <a:pt x="130169" y="0"/>
                  </a:moveTo>
                  <a:lnTo>
                    <a:pt x="747696" y="0"/>
                  </a:lnTo>
                  <a:lnTo>
                    <a:pt x="469887" y="277808"/>
                  </a:lnTo>
                  <a:cubicBezTo>
                    <a:pt x="452790" y="294904"/>
                    <a:pt x="425074" y="294905"/>
                    <a:pt x="407977" y="277808"/>
                  </a:cubicBez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7714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1ADF287F-2543-4286-9450-2A3ABBE0C1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316" y="3710780"/>
            <a:ext cx="1978850" cy="2513139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F4395AB-A8DC-4DB3-81D2-4F4849ED4390}"/>
              </a:ext>
            </a:extLst>
          </p:cNvPr>
          <p:cNvSpPr txBox="1"/>
          <p:nvPr/>
        </p:nvSpPr>
        <p:spPr>
          <a:xfrm>
            <a:off x="224443" y="208130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塗りパターンの使い方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497968-AE74-4346-848E-D9777D24C3F2}"/>
              </a:ext>
            </a:extLst>
          </p:cNvPr>
          <p:cNvSpPr txBox="1"/>
          <p:nvPr/>
        </p:nvSpPr>
        <p:spPr>
          <a:xfrm>
            <a:off x="224443" y="731112"/>
            <a:ext cx="2518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１．任意に着色、サイズ調整</a:t>
            </a:r>
          </a:p>
        </p:txBody>
      </p:sp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46316993-0533-4F7B-99AC-C1B2511B7966}"/>
              </a:ext>
            </a:extLst>
          </p:cNvPr>
          <p:cNvCxnSpPr/>
          <p:nvPr/>
        </p:nvCxnSpPr>
        <p:spPr>
          <a:xfrm>
            <a:off x="2344569" y="2000095"/>
            <a:ext cx="532014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3EE83F6-8FF7-4F9B-95EE-4C6CD88365A9}"/>
              </a:ext>
            </a:extLst>
          </p:cNvPr>
          <p:cNvSpPr txBox="1"/>
          <p:nvPr/>
        </p:nvSpPr>
        <p:spPr>
          <a:xfrm>
            <a:off x="224443" y="3152210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２．図として保存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3B123217-9DA9-405A-95DA-4D7FE050C09C}"/>
              </a:ext>
            </a:extLst>
          </p:cNvPr>
          <p:cNvSpPr txBox="1"/>
          <p:nvPr/>
        </p:nvSpPr>
        <p:spPr>
          <a:xfrm>
            <a:off x="540327" y="1004560"/>
            <a:ext cx="5262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使いたいパターンを選択して、任意に色を変更し、サイズを調整します。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DABE5E-043D-4CC8-AB5A-FDC6C3B1AE77}"/>
              </a:ext>
            </a:extLst>
          </p:cNvPr>
          <p:cNvSpPr txBox="1"/>
          <p:nvPr/>
        </p:nvSpPr>
        <p:spPr>
          <a:xfrm>
            <a:off x="540327" y="3369404"/>
            <a:ext cx="6186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選択状態から右クリックをし、メニューを表示させて「図として保存」を選択します。</a:t>
            </a: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F17318F2-6FF4-401A-9857-108191A5B3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649" y="3801098"/>
            <a:ext cx="5513056" cy="711362"/>
          </a:xfrm>
          <a:prstGeom prst="rect">
            <a:avLst/>
          </a:prstGeom>
        </p:spPr>
      </p:pic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112E971B-DDFD-4EAD-BE15-759C44784525}"/>
              </a:ext>
            </a:extLst>
          </p:cNvPr>
          <p:cNvSpPr txBox="1"/>
          <p:nvPr/>
        </p:nvSpPr>
        <p:spPr>
          <a:xfrm>
            <a:off x="2895541" y="4641938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ファイルの保存画面が表示されますので、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名前を付けてわかりやすい場所に保存してください。</a:t>
            </a:r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618B2256-EB22-4EED-9D25-337A254316FB}"/>
              </a:ext>
            </a:extLst>
          </p:cNvPr>
          <p:cNvCxnSpPr/>
          <p:nvPr/>
        </p:nvCxnSpPr>
        <p:spPr>
          <a:xfrm>
            <a:off x="4755260" y="2000095"/>
            <a:ext cx="532014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E82926F0-7EE3-4BF4-92F2-0D669AC0BFA6}"/>
              </a:ext>
            </a:extLst>
          </p:cNvPr>
          <p:cNvSpPr txBox="1"/>
          <p:nvPr/>
        </p:nvSpPr>
        <p:spPr>
          <a:xfrm>
            <a:off x="5399519" y="2251779"/>
            <a:ext cx="3416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サイズは小さいほど、細かい柄になります。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大きくすると、模様が大きくなります。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B2C863BB-ACB2-4ADA-BC35-900BA85DF8A3}"/>
              </a:ext>
            </a:extLst>
          </p:cNvPr>
          <p:cNvSpPr/>
          <p:nvPr/>
        </p:nvSpPr>
        <p:spPr>
          <a:xfrm>
            <a:off x="699768" y="5443268"/>
            <a:ext cx="1060021" cy="13031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64A60C78-EBD6-4399-9C2A-9DBAB3432753}"/>
              </a:ext>
            </a:extLst>
          </p:cNvPr>
          <p:cNvGrpSpPr/>
          <p:nvPr/>
        </p:nvGrpSpPr>
        <p:grpSpPr>
          <a:xfrm>
            <a:off x="632084" y="1249153"/>
            <a:ext cx="1659928" cy="1540891"/>
            <a:chOff x="2378" y="1057274"/>
            <a:chExt cx="1195388" cy="1109664"/>
          </a:xfrm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B9CDCA06-4A58-4D09-8B7E-88C3B93A5E0F}"/>
                </a:ext>
              </a:extLst>
            </p:cNvPr>
            <p:cNvSpPr/>
            <p:nvPr/>
          </p:nvSpPr>
          <p:spPr>
            <a:xfrm>
              <a:off x="2378" y="1057274"/>
              <a:ext cx="1195388" cy="110966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3091BAED-7E16-4D7F-8267-FB5061B07805}"/>
                </a:ext>
              </a:extLst>
            </p:cNvPr>
            <p:cNvSpPr/>
            <p:nvPr/>
          </p:nvSpPr>
          <p:spPr>
            <a:xfrm>
              <a:off x="2378" y="1078705"/>
              <a:ext cx="1195388" cy="1071562"/>
            </a:xfrm>
            <a:custGeom>
              <a:avLst/>
              <a:gdLst>
                <a:gd name="connsiteX0" fmla="*/ 845346 w 1195388"/>
                <a:gd name="connsiteY0" fmla="*/ 885824 h 1071562"/>
                <a:gd name="connsiteX1" fmla="*/ 1145382 w 1195388"/>
                <a:gd name="connsiteY1" fmla="*/ 885824 h 1071562"/>
                <a:gd name="connsiteX2" fmla="*/ 1176339 w 1195388"/>
                <a:gd name="connsiteY2" fmla="*/ 916781 h 1071562"/>
                <a:gd name="connsiteX3" fmla="*/ 1176339 w 1195388"/>
                <a:gd name="connsiteY3" fmla="*/ 1040605 h 1071562"/>
                <a:gd name="connsiteX4" fmla="*/ 1145382 w 1195388"/>
                <a:gd name="connsiteY4" fmla="*/ 1071562 h 1071562"/>
                <a:gd name="connsiteX5" fmla="*/ 845346 w 1195388"/>
                <a:gd name="connsiteY5" fmla="*/ 1071562 h 1071562"/>
                <a:gd name="connsiteX6" fmla="*/ 814389 w 1195388"/>
                <a:gd name="connsiteY6" fmla="*/ 1040605 h 1071562"/>
                <a:gd name="connsiteX7" fmla="*/ 814389 w 1195388"/>
                <a:gd name="connsiteY7" fmla="*/ 916781 h 1071562"/>
                <a:gd name="connsiteX8" fmla="*/ 845346 w 1195388"/>
                <a:gd name="connsiteY8" fmla="*/ 885824 h 1071562"/>
                <a:gd name="connsiteX9" fmla="*/ 447677 w 1195388"/>
                <a:gd name="connsiteY9" fmla="*/ 885824 h 1071562"/>
                <a:gd name="connsiteX10" fmla="*/ 747713 w 1195388"/>
                <a:gd name="connsiteY10" fmla="*/ 885824 h 1071562"/>
                <a:gd name="connsiteX11" fmla="*/ 778670 w 1195388"/>
                <a:gd name="connsiteY11" fmla="*/ 916781 h 1071562"/>
                <a:gd name="connsiteX12" fmla="*/ 778670 w 1195388"/>
                <a:gd name="connsiteY12" fmla="*/ 1040605 h 1071562"/>
                <a:gd name="connsiteX13" fmla="*/ 747713 w 1195388"/>
                <a:gd name="connsiteY13" fmla="*/ 1071562 h 1071562"/>
                <a:gd name="connsiteX14" fmla="*/ 447677 w 1195388"/>
                <a:gd name="connsiteY14" fmla="*/ 1071562 h 1071562"/>
                <a:gd name="connsiteX15" fmla="*/ 416720 w 1195388"/>
                <a:gd name="connsiteY15" fmla="*/ 1040605 h 1071562"/>
                <a:gd name="connsiteX16" fmla="*/ 416720 w 1195388"/>
                <a:gd name="connsiteY16" fmla="*/ 916781 h 1071562"/>
                <a:gd name="connsiteX17" fmla="*/ 447677 w 1195388"/>
                <a:gd name="connsiteY17" fmla="*/ 885824 h 1071562"/>
                <a:gd name="connsiteX18" fmla="*/ 50008 w 1195388"/>
                <a:gd name="connsiteY18" fmla="*/ 885824 h 1071562"/>
                <a:gd name="connsiteX19" fmla="*/ 350044 w 1195388"/>
                <a:gd name="connsiteY19" fmla="*/ 885824 h 1071562"/>
                <a:gd name="connsiteX20" fmla="*/ 381001 w 1195388"/>
                <a:gd name="connsiteY20" fmla="*/ 916781 h 1071562"/>
                <a:gd name="connsiteX21" fmla="*/ 381001 w 1195388"/>
                <a:gd name="connsiteY21" fmla="*/ 1040605 h 1071562"/>
                <a:gd name="connsiteX22" fmla="*/ 350044 w 1195388"/>
                <a:gd name="connsiteY22" fmla="*/ 1071562 h 1071562"/>
                <a:gd name="connsiteX23" fmla="*/ 50008 w 1195388"/>
                <a:gd name="connsiteY23" fmla="*/ 1071562 h 1071562"/>
                <a:gd name="connsiteX24" fmla="*/ 19051 w 1195388"/>
                <a:gd name="connsiteY24" fmla="*/ 1040605 h 1071562"/>
                <a:gd name="connsiteX25" fmla="*/ 19051 w 1195388"/>
                <a:gd name="connsiteY25" fmla="*/ 916781 h 1071562"/>
                <a:gd name="connsiteX26" fmla="*/ 50008 w 1195388"/>
                <a:gd name="connsiteY26" fmla="*/ 885824 h 1071562"/>
                <a:gd name="connsiteX27" fmla="*/ 1045371 w 1195388"/>
                <a:gd name="connsiteY27" fmla="*/ 664368 h 1071562"/>
                <a:gd name="connsiteX28" fmla="*/ 1195388 w 1195388"/>
                <a:gd name="connsiteY28" fmla="*/ 664368 h 1071562"/>
                <a:gd name="connsiteX29" fmla="*/ 1195388 w 1195388"/>
                <a:gd name="connsiteY29" fmla="*/ 850106 h 1071562"/>
                <a:gd name="connsiteX30" fmla="*/ 1045371 w 1195388"/>
                <a:gd name="connsiteY30" fmla="*/ 850106 h 1071562"/>
                <a:gd name="connsiteX31" fmla="*/ 1014414 w 1195388"/>
                <a:gd name="connsiteY31" fmla="*/ 819149 h 1071562"/>
                <a:gd name="connsiteX32" fmla="*/ 1014414 w 1195388"/>
                <a:gd name="connsiteY32" fmla="*/ 695325 h 1071562"/>
                <a:gd name="connsiteX33" fmla="*/ 1045371 w 1195388"/>
                <a:gd name="connsiteY33" fmla="*/ 664368 h 1071562"/>
                <a:gd name="connsiteX34" fmla="*/ 647702 w 1195388"/>
                <a:gd name="connsiteY34" fmla="*/ 664368 h 1071562"/>
                <a:gd name="connsiteX35" fmla="*/ 947738 w 1195388"/>
                <a:gd name="connsiteY35" fmla="*/ 664368 h 1071562"/>
                <a:gd name="connsiteX36" fmla="*/ 978695 w 1195388"/>
                <a:gd name="connsiteY36" fmla="*/ 695325 h 1071562"/>
                <a:gd name="connsiteX37" fmla="*/ 978695 w 1195388"/>
                <a:gd name="connsiteY37" fmla="*/ 819149 h 1071562"/>
                <a:gd name="connsiteX38" fmla="*/ 947738 w 1195388"/>
                <a:gd name="connsiteY38" fmla="*/ 850106 h 1071562"/>
                <a:gd name="connsiteX39" fmla="*/ 647702 w 1195388"/>
                <a:gd name="connsiteY39" fmla="*/ 850106 h 1071562"/>
                <a:gd name="connsiteX40" fmla="*/ 616745 w 1195388"/>
                <a:gd name="connsiteY40" fmla="*/ 819149 h 1071562"/>
                <a:gd name="connsiteX41" fmla="*/ 616745 w 1195388"/>
                <a:gd name="connsiteY41" fmla="*/ 695325 h 1071562"/>
                <a:gd name="connsiteX42" fmla="*/ 647702 w 1195388"/>
                <a:gd name="connsiteY42" fmla="*/ 664368 h 1071562"/>
                <a:gd name="connsiteX43" fmla="*/ 250033 w 1195388"/>
                <a:gd name="connsiteY43" fmla="*/ 664368 h 1071562"/>
                <a:gd name="connsiteX44" fmla="*/ 550069 w 1195388"/>
                <a:gd name="connsiteY44" fmla="*/ 664368 h 1071562"/>
                <a:gd name="connsiteX45" fmla="*/ 581026 w 1195388"/>
                <a:gd name="connsiteY45" fmla="*/ 695325 h 1071562"/>
                <a:gd name="connsiteX46" fmla="*/ 581026 w 1195388"/>
                <a:gd name="connsiteY46" fmla="*/ 819149 h 1071562"/>
                <a:gd name="connsiteX47" fmla="*/ 550069 w 1195388"/>
                <a:gd name="connsiteY47" fmla="*/ 850106 h 1071562"/>
                <a:gd name="connsiteX48" fmla="*/ 250033 w 1195388"/>
                <a:gd name="connsiteY48" fmla="*/ 850106 h 1071562"/>
                <a:gd name="connsiteX49" fmla="*/ 219076 w 1195388"/>
                <a:gd name="connsiteY49" fmla="*/ 819149 h 1071562"/>
                <a:gd name="connsiteX50" fmla="*/ 219076 w 1195388"/>
                <a:gd name="connsiteY50" fmla="*/ 695325 h 1071562"/>
                <a:gd name="connsiteX51" fmla="*/ 250033 w 1195388"/>
                <a:gd name="connsiteY51" fmla="*/ 664368 h 1071562"/>
                <a:gd name="connsiteX52" fmla="*/ 0 w 1195388"/>
                <a:gd name="connsiteY52" fmla="*/ 664368 h 1071562"/>
                <a:gd name="connsiteX53" fmla="*/ 152400 w 1195388"/>
                <a:gd name="connsiteY53" fmla="*/ 664368 h 1071562"/>
                <a:gd name="connsiteX54" fmla="*/ 183357 w 1195388"/>
                <a:gd name="connsiteY54" fmla="*/ 695325 h 1071562"/>
                <a:gd name="connsiteX55" fmla="*/ 183357 w 1195388"/>
                <a:gd name="connsiteY55" fmla="*/ 819149 h 1071562"/>
                <a:gd name="connsiteX56" fmla="*/ 152400 w 1195388"/>
                <a:gd name="connsiteY56" fmla="*/ 850106 h 1071562"/>
                <a:gd name="connsiteX57" fmla="*/ 0 w 1195388"/>
                <a:gd name="connsiteY57" fmla="*/ 850106 h 1071562"/>
                <a:gd name="connsiteX58" fmla="*/ 845346 w 1195388"/>
                <a:gd name="connsiteY58" fmla="*/ 442912 h 1071562"/>
                <a:gd name="connsiteX59" fmla="*/ 1145382 w 1195388"/>
                <a:gd name="connsiteY59" fmla="*/ 442912 h 1071562"/>
                <a:gd name="connsiteX60" fmla="*/ 1176339 w 1195388"/>
                <a:gd name="connsiteY60" fmla="*/ 473869 h 1071562"/>
                <a:gd name="connsiteX61" fmla="*/ 1176339 w 1195388"/>
                <a:gd name="connsiteY61" fmla="*/ 597693 h 1071562"/>
                <a:gd name="connsiteX62" fmla="*/ 1145382 w 1195388"/>
                <a:gd name="connsiteY62" fmla="*/ 628650 h 1071562"/>
                <a:gd name="connsiteX63" fmla="*/ 845346 w 1195388"/>
                <a:gd name="connsiteY63" fmla="*/ 628650 h 1071562"/>
                <a:gd name="connsiteX64" fmla="*/ 814389 w 1195388"/>
                <a:gd name="connsiteY64" fmla="*/ 597693 h 1071562"/>
                <a:gd name="connsiteX65" fmla="*/ 814389 w 1195388"/>
                <a:gd name="connsiteY65" fmla="*/ 473869 h 1071562"/>
                <a:gd name="connsiteX66" fmla="*/ 845346 w 1195388"/>
                <a:gd name="connsiteY66" fmla="*/ 442912 h 1071562"/>
                <a:gd name="connsiteX67" fmla="*/ 447677 w 1195388"/>
                <a:gd name="connsiteY67" fmla="*/ 442912 h 1071562"/>
                <a:gd name="connsiteX68" fmla="*/ 747713 w 1195388"/>
                <a:gd name="connsiteY68" fmla="*/ 442912 h 1071562"/>
                <a:gd name="connsiteX69" fmla="*/ 778670 w 1195388"/>
                <a:gd name="connsiteY69" fmla="*/ 473869 h 1071562"/>
                <a:gd name="connsiteX70" fmla="*/ 778670 w 1195388"/>
                <a:gd name="connsiteY70" fmla="*/ 597693 h 1071562"/>
                <a:gd name="connsiteX71" fmla="*/ 747713 w 1195388"/>
                <a:gd name="connsiteY71" fmla="*/ 628650 h 1071562"/>
                <a:gd name="connsiteX72" fmla="*/ 447677 w 1195388"/>
                <a:gd name="connsiteY72" fmla="*/ 628650 h 1071562"/>
                <a:gd name="connsiteX73" fmla="*/ 416720 w 1195388"/>
                <a:gd name="connsiteY73" fmla="*/ 597693 h 1071562"/>
                <a:gd name="connsiteX74" fmla="*/ 416720 w 1195388"/>
                <a:gd name="connsiteY74" fmla="*/ 473869 h 1071562"/>
                <a:gd name="connsiteX75" fmla="*/ 447677 w 1195388"/>
                <a:gd name="connsiteY75" fmla="*/ 442912 h 1071562"/>
                <a:gd name="connsiteX76" fmla="*/ 50008 w 1195388"/>
                <a:gd name="connsiteY76" fmla="*/ 442912 h 1071562"/>
                <a:gd name="connsiteX77" fmla="*/ 350044 w 1195388"/>
                <a:gd name="connsiteY77" fmla="*/ 442912 h 1071562"/>
                <a:gd name="connsiteX78" fmla="*/ 381001 w 1195388"/>
                <a:gd name="connsiteY78" fmla="*/ 473869 h 1071562"/>
                <a:gd name="connsiteX79" fmla="*/ 381001 w 1195388"/>
                <a:gd name="connsiteY79" fmla="*/ 597693 h 1071562"/>
                <a:gd name="connsiteX80" fmla="*/ 350044 w 1195388"/>
                <a:gd name="connsiteY80" fmla="*/ 628650 h 1071562"/>
                <a:gd name="connsiteX81" fmla="*/ 50008 w 1195388"/>
                <a:gd name="connsiteY81" fmla="*/ 628650 h 1071562"/>
                <a:gd name="connsiteX82" fmla="*/ 19051 w 1195388"/>
                <a:gd name="connsiteY82" fmla="*/ 597693 h 1071562"/>
                <a:gd name="connsiteX83" fmla="*/ 19051 w 1195388"/>
                <a:gd name="connsiteY83" fmla="*/ 473869 h 1071562"/>
                <a:gd name="connsiteX84" fmla="*/ 50008 w 1195388"/>
                <a:gd name="connsiteY84" fmla="*/ 442912 h 1071562"/>
                <a:gd name="connsiteX85" fmla="*/ 1045371 w 1195388"/>
                <a:gd name="connsiteY85" fmla="*/ 221456 h 1071562"/>
                <a:gd name="connsiteX86" fmla="*/ 1195388 w 1195388"/>
                <a:gd name="connsiteY86" fmla="*/ 221456 h 1071562"/>
                <a:gd name="connsiteX87" fmla="*/ 1195388 w 1195388"/>
                <a:gd name="connsiteY87" fmla="*/ 407194 h 1071562"/>
                <a:gd name="connsiteX88" fmla="*/ 1045371 w 1195388"/>
                <a:gd name="connsiteY88" fmla="*/ 407194 h 1071562"/>
                <a:gd name="connsiteX89" fmla="*/ 1014414 w 1195388"/>
                <a:gd name="connsiteY89" fmla="*/ 376237 h 1071562"/>
                <a:gd name="connsiteX90" fmla="*/ 1014414 w 1195388"/>
                <a:gd name="connsiteY90" fmla="*/ 252413 h 1071562"/>
                <a:gd name="connsiteX91" fmla="*/ 1045371 w 1195388"/>
                <a:gd name="connsiteY91" fmla="*/ 221456 h 1071562"/>
                <a:gd name="connsiteX92" fmla="*/ 647702 w 1195388"/>
                <a:gd name="connsiteY92" fmla="*/ 221456 h 1071562"/>
                <a:gd name="connsiteX93" fmla="*/ 947738 w 1195388"/>
                <a:gd name="connsiteY93" fmla="*/ 221456 h 1071562"/>
                <a:gd name="connsiteX94" fmla="*/ 978695 w 1195388"/>
                <a:gd name="connsiteY94" fmla="*/ 252413 h 1071562"/>
                <a:gd name="connsiteX95" fmla="*/ 978695 w 1195388"/>
                <a:gd name="connsiteY95" fmla="*/ 376237 h 1071562"/>
                <a:gd name="connsiteX96" fmla="*/ 947738 w 1195388"/>
                <a:gd name="connsiteY96" fmla="*/ 407194 h 1071562"/>
                <a:gd name="connsiteX97" fmla="*/ 647702 w 1195388"/>
                <a:gd name="connsiteY97" fmla="*/ 407194 h 1071562"/>
                <a:gd name="connsiteX98" fmla="*/ 616745 w 1195388"/>
                <a:gd name="connsiteY98" fmla="*/ 376237 h 1071562"/>
                <a:gd name="connsiteX99" fmla="*/ 616745 w 1195388"/>
                <a:gd name="connsiteY99" fmla="*/ 252413 h 1071562"/>
                <a:gd name="connsiteX100" fmla="*/ 647702 w 1195388"/>
                <a:gd name="connsiteY100" fmla="*/ 221456 h 1071562"/>
                <a:gd name="connsiteX101" fmla="*/ 250033 w 1195388"/>
                <a:gd name="connsiteY101" fmla="*/ 221456 h 1071562"/>
                <a:gd name="connsiteX102" fmla="*/ 550069 w 1195388"/>
                <a:gd name="connsiteY102" fmla="*/ 221456 h 1071562"/>
                <a:gd name="connsiteX103" fmla="*/ 581026 w 1195388"/>
                <a:gd name="connsiteY103" fmla="*/ 252413 h 1071562"/>
                <a:gd name="connsiteX104" fmla="*/ 581026 w 1195388"/>
                <a:gd name="connsiteY104" fmla="*/ 376237 h 1071562"/>
                <a:gd name="connsiteX105" fmla="*/ 550069 w 1195388"/>
                <a:gd name="connsiteY105" fmla="*/ 407194 h 1071562"/>
                <a:gd name="connsiteX106" fmla="*/ 250033 w 1195388"/>
                <a:gd name="connsiteY106" fmla="*/ 407194 h 1071562"/>
                <a:gd name="connsiteX107" fmla="*/ 219076 w 1195388"/>
                <a:gd name="connsiteY107" fmla="*/ 376237 h 1071562"/>
                <a:gd name="connsiteX108" fmla="*/ 219076 w 1195388"/>
                <a:gd name="connsiteY108" fmla="*/ 252413 h 1071562"/>
                <a:gd name="connsiteX109" fmla="*/ 250033 w 1195388"/>
                <a:gd name="connsiteY109" fmla="*/ 221456 h 1071562"/>
                <a:gd name="connsiteX110" fmla="*/ 0 w 1195388"/>
                <a:gd name="connsiteY110" fmla="*/ 221456 h 1071562"/>
                <a:gd name="connsiteX111" fmla="*/ 152400 w 1195388"/>
                <a:gd name="connsiteY111" fmla="*/ 221456 h 1071562"/>
                <a:gd name="connsiteX112" fmla="*/ 183357 w 1195388"/>
                <a:gd name="connsiteY112" fmla="*/ 252413 h 1071562"/>
                <a:gd name="connsiteX113" fmla="*/ 183357 w 1195388"/>
                <a:gd name="connsiteY113" fmla="*/ 376237 h 1071562"/>
                <a:gd name="connsiteX114" fmla="*/ 152400 w 1195388"/>
                <a:gd name="connsiteY114" fmla="*/ 407194 h 1071562"/>
                <a:gd name="connsiteX115" fmla="*/ 0 w 1195388"/>
                <a:gd name="connsiteY115" fmla="*/ 407194 h 1071562"/>
                <a:gd name="connsiteX116" fmla="*/ 845346 w 1195388"/>
                <a:gd name="connsiteY116" fmla="*/ 0 h 1071562"/>
                <a:gd name="connsiteX117" fmla="*/ 1145382 w 1195388"/>
                <a:gd name="connsiteY117" fmla="*/ 0 h 1071562"/>
                <a:gd name="connsiteX118" fmla="*/ 1176339 w 1195388"/>
                <a:gd name="connsiteY118" fmla="*/ 30957 h 1071562"/>
                <a:gd name="connsiteX119" fmla="*/ 1176339 w 1195388"/>
                <a:gd name="connsiteY119" fmla="*/ 154781 h 1071562"/>
                <a:gd name="connsiteX120" fmla="*/ 1145382 w 1195388"/>
                <a:gd name="connsiteY120" fmla="*/ 185738 h 1071562"/>
                <a:gd name="connsiteX121" fmla="*/ 845346 w 1195388"/>
                <a:gd name="connsiteY121" fmla="*/ 185738 h 1071562"/>
                <a:gd name="connsiteX122" fmla="*/ 814389 w 1195388"/>
                <a:gd name="connsiteY122" fmla="*/ 154781 h 1071562"/>
                <a:gd name="connsiteX123" fmla="*/ 814389 w 1195388"/>
                <a:gd name="connsiteY123" fmla="*/ 30957 h 1071562"/>
                <a:gd name="connsiteX124" fmla="*/ 845346 w 1195388"/>
                <a:gd name="connsiteY124" fmla="*/ 0 h 1071562"/>
                <a:gd name="connsiteX125" fmla="*/ 447677 w 1195388"/>
                <a:gd name="connsiteY125" fmla="*/ 0 h 1071562"/>
                <a:gd name="connsiteX126" fmla="*/ 747713 w 1195388"/>
                <a:gd name="connsiteY126" fmla="*/ 0 h 1071562"/>
                <a:gd name="connsiteX127" fmla="*/ 778670 w 1195388"/>
                <a:gd name="connsiteY127" fmla="*/ 30957 h 1071562"/>
                <a:gd name="connsiteX128" fmla="*/ 778670 w 1195388"/>
                <a:gd name="connsiteY128" fmla="*/ 154781 h 1071562"/>
                <a:gd name="connsiteX129" fmla="*/ 747713 w 1195388"/>
                <a:gd name="connsiteY129" fmla="*/ 185738 h 1071562"/>
                <a:gd name="connsiteX130" fmla="*/ 447677 w 1195388"/>
                <a:gd name="connsiteY130" fmla="*/ 185738 h 1071562"/>
                <a:gd name="connsiteX131" fmla="*/ 416720 w 1195388"/>
                <a:gd name="connsiteY131" fmla="*/ 154781 h 1071562"/>
                <a:gd name="connsiteX132" fmla="*/ 416720 w 1195388"/>
                <a:gd name="connsiteY132" fmla="*/ 30957 h 1071562"/>
                <a:gd name="connsiteX133" fmla="*/ 447677 w 1195388"/>
                <a:gd name="connsiteY133" fmla="*/ 0 h 1071562"/>
                <a:gd name="connsiteX134" fmla="*/ 50008 w 1195388"/>
                <a:gd name="connsiteY134" fmla="*/ 0 h 1071562"/>
                <a:gd name="connsiteX135" fmla="*/ 350044 w 1195388"/>
                <a:gd name="connsiteY135" fmla="*/ 0 h 1071562"/>
                <a:gd name="connsiteX136" fmla="*/ 381001 w 1195388"/>
                <a:gd name="connsiteY136" fmla="*/ 30957 h 1071562"/>
                <a:gd name="connsiteX137" fmla="*/ 381001 w 1195388"/>
                <a:gd name="connsiteY137" fmla="*/ 154781 h 1071562"/>
                <a:gd name="connsiteX138" fmla="*/ 350044 w 1195388"/>
                <a:gd name="connsiteY138" fmla="*/ 185738 h 1071562"/>
                <a:gd name="connsiteX139" fmla="*/ 50008 w 1195388"/>
                <a:gd name="connsiteY139" fmla="*/ 185738 h 1071562"/>
                <a:gd name="connsiteX140" fmla="*/ 19051 w 1195388"/>
                <a:gd name="connsiteY140" fmla="*/ 154781 h 1071562"/>
                <a:gd name="connsiteX141" fmla="*/ 19051 w 1195388"/>
                <a:gd name="connsiteY141" fmla="*/ 30957 h 1071562"/>
                <a:gd name="connsiteX142" fmla="*/ 50008 w 1195388"/>
                <a:gd name="connsiteY142" fmla="*/ 0 h 107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1195388" h="1071562">
                  <a:moveTo>
                    <a:pt x="845346" y="885824"/>
                  </a:moveTo>
                  <a:lnTo>
                    <a:pt x="1145382" y="885824"/>
                  </a:lnTo>
                  <a:cubicBezTo>
                    <a:pt x="1162479" y="885824"/>
                    <a:pt x="1176339" y="899684"/>
                    <a:pt x="1176339" y="916781"/>
                  </a:cubicBezTo>
                  <a:lnTo>
                    <a:pt x="1176339" y="1040605"/>
                  </a:lnTo>
                  <a:cubicBezTo>
                    <a:pt x="1176339" y="1057702"/>
                    <a:pt x="1162479" y="1071562"/>
                    <a:pt x="1145382" y="1071562"/>
                  </a:cubicBezTo>
                  <a:lnTo>
                    <a:pt x="845346" y="1071562"/>
                  </a:lnTo>
                  <a:cubicBezTo>
                    <a:pt x="828249" y="1071562"/>
                    <a:pt x="814389" y="1057702"/>
                    <a:pt x="814389" y="1040605"/>
                  </a:cubicBezTo>
                  <a:lnTo>
                    <a:pt x="814389" y="916781"/>
                  </a:lnTo>
                  <a:cubicBezTo>
                    <a:pt x="814389" y="899684"/>
                    <a:pt x="828249" y="885824"/>
                    <a:pt x="845346" y="885824"/>
                  </a:cubicBezTo>
                  <a:close/>
                  <a:moveTo>
                    <a:pt x="447677" y="885824"/>
                  </a:moveTo>
                  <a:lnTo>
                    <a:pt x="747713" y="885824"/>
                  </a:lnTo>
                  <a:cubicBezTo>
                    <a:pt x="764810" y="885824"/>
                    <a:pt x="778670" y="899684"/>
                    <a:pt x="778670" y="916781"/>
                  </a:cubicBezTo>
                  <a:lnTo>
                    <a:pt x="778670" y="1040605"/>
                  </a:lnTo>
                  <a:cubicBezTo>
                    <a:pt x="778670" y="1057702"/>
                    <a:pt x="764810" y="1071562"/>
                    <a:pt x="747713" y="1071562"/>
                  </a:cubicBezTo>
                  <a:lnTo>
                    <a:pt x="447677" y="1071562"/>
                  </a:lnTo>
                  <a:cubicBezTo>
                    <a:pt x="430580" y="1071562"/>
                    <a:pt x="416720" y="1057702"/>
                    <a:pt x="416720" y="1040605"/>
                  </a:cubicBezTo>
                  <a:lnTo>
                    <a:pt x="416720" y="916781"/>
                  </a:lnTo>
                  <a:cubicBezTo>
                    <a:pt x="416720" y="899684"/>
                    <a:pt x="430580" y="885824"/>
                    <a:pt x="447677" y="885824"/>
                  </a:cubicBezTo>
                  <a:close/>
                  <a:moveTo>
                    <a:pt x="50008" y="885824"/>
                  </a:moveTo>
                  <a:lnTo>
                    <a:pt x="350044" y="885824"/>
                  </a:lnTo>
                  <a:cubicBezTo>
                    <a:pt x="367141" y="885824"/>
                    <a:pt x="381001" y="899684"/>
                    <a:pt x="381001" y="916781"/>
                  </a:cubicBezTo>
                  <a:lnTo>
                    <a:pt x="381001" y="1040605"/>
                  </a:lnTo>
                  <a:cubicBezTo>
                    <a:pt x="381001" y="1057702"/>
                    <a:pt x="367141" y="1071562"/>
                    <a:pt x="350044" y="1071562"/>
                  </a:cubicBezTo>
                  <a:lnTo>
                    <a:pt x="50008" y="1071562"/>
                  </a:lnTo>
                  <a:cubicBezTo>
                    <a:pt x="32911" y="1071562"/>
                    <a:pt x="19051" y="1057702"/>
                    <a:pt x="19051" y="1040605"/>
                  </a:cubicBezTo>
                  <a:lnTo>
                    <a:pt x="19051" y="916781"/>
                  </a:lnTo>
                  <a:cubicBezTo>
                    <a:pt x="19051" y="899684"/>
                    <a:pt x="32911" y="885824"/>
                    <a:pt x="50008" y="885824"/>
                  </a:cubicBezTo>
                  <a:close/>
                  <a:moveTo>
                    <a:pt x="1045371" y="664368"/>
                  </a:moveTo>
                  <a:lnTo>
                    <a:pt x="1195388" y="664368"/>
                  </a:lnTo>
                  <a:lnTo>
                    <a:pt x="1195388" y="850106"/>
                  </a:lnTo>
                  <a:lnTo>
                    <a:pt x="1045371" y="850106"/>
                  </a:lnTo>
                  <a:cubicBezTo>
                    <a:pt x="1028274" y="850106"/>
                    <a:pt x="1014414" y="836246"/>
                    <a:pt x="1014414" y="819149"/>
                  </a:cubicBezTo>
                  <a:lnTo>
                    <a:pt x="1014414" y="695325"/>
                  </a:lnTo>
                  <a:cubicBezTo>
                    <a:pt x="1014414" y="678228"/>
                    <a:pt x="1028274" y="664368"/>
                    <a:pt x="1045371" y="664368"/>
                  </a:cubicBezTo>
                  <a:close/>
                  <a:moveTo>
                    <a:pt x="647702" y="664368"/>
                  </a:moveTo>
                  <a:lnTo>
                    <a:pt x="947738" y="664368"/>
                  </a:lnTo>
                  <a:cubicBezTo>
                    <a:pt x="964835" y="664368"/>
                    <a:pt x="978695" y="678228"/>
                    <a:pt x="978695" y="695325"/>
                  </a:cubicBezTo>
                  <a:lnTo>
                    <a:pt x="978695" y="819149"/>
                  </a:lnTo>
                  <a:cubicBezTo>
                    <a:pt x="978695" y="836246"/>
                    <a:pt x="964835" y="850106"/>
                    <a:pt x="947738" y="850106"/>
                  </a:cubicBezTo>
                  <a:lnTo>
                    <a:pt x="647702" y="850106"/>
                  </a:lnTo>
                  <a:cubicBezTo>
                    <a:pt x="630605" y="850106"/>
                    <a:pt x="616745" y="836246"/>
                    <a:pt x="616745" y="819149"/>
                  </a:cubicBezTo>
                  <a:lnTo>
                    <a:pt x="616745" y="695325"/>
                  </a:lnTo>
                  <a:cubicBezTo>
                    <a:pt x="616745" y="678228"/>
                    <a:pt x="630605" y="664368"/>
                    <a:pt x="647702" y="664368"/>
                  </a:cubicBezTo>
                  <a:close/>
                  <a:moveTo>
                    <a:pt x="250033" y="664368"/>
                  </a:moveTo>
                  <a:lnTo>
                    <a:pt x="550069" y="664368"/>
                  </a:lnTo>
                  <a:cubicBezTo>
                    <a:pt x="567166" y="664368"/>
                    <a:pt x="581026" y="678228"/>
                    <a:pt x="581026" y="695325"/>
                  </a:cubicBezTo>
                  <a:lnTo>
                    <a:pt x="581026" y="819149"/>
                  </a:lnTo>
                  <a:cubicBezTo>
                    <a:pt x="581026" y="836246"/>
                    <a:pt x="567166" y="850106"/>
                    <a:pt x="550069" y="850106"/>
                  </a:cubicBezTo>
                  <a:lnTo>
                    <a:pt x="250033" y="850106"/>
                  </a:lnTo>
                  <a:cubicBezTo>
                    <a:pt x="232936" y="850106"/>
                    <a:pt x="219076" y="836246"/>
                    <a:pt x="219076" y="819149"/>
                  </a:cubicBezTo>
                  <a:lnTo>
                    <a:pt x="219076" y="695325"/>
                  </a:lnTo>
                  <a:cubicBezTo>
                    <a:pt x="219076" y="678228"/>
                    <a:pt x="232936" y="664368"/>
                    <a:pt x="250033" y="664368"/>
                  </a:cubicBezTo>
                  <a:close/>
                  <a:moveTo>
                    <a:pt x="0" y="664368"/>
                  </a:moveTo>
                  <a:lnTo>
                    <a:pt x="152400" y="664368"/>
                  </a:lnTo>
                  <a:cubicBezTo>
                    <a:pt x="169497" y="664368"/>
                    <a:pt x="183357" y="678228"/>
                    <a:pt x="183357" y="695325"/>
                  </a:cubicBezTo>
                  <a:lnTo>
                    <a:pt x="183357" y="819149"/>
                  </a:lnTo>
                  <a:cubicBezTo>
                    <a:pt x="183357" y="836246"/>
                    <a:pt x="169497" y="850106"/>
                    <a:pt x="152400" y="850106"/>
                  </a:cubicBezTo>
                  <a:lnTo>
                    <a:pt x="0" y="850106"/>
                  </a:lnTo>
                  <a:close/>
                  <a:moveTo>
                    <a:pt x="845346" y="442912"/>
                  </a:moveTo>
                  <a:lnTo>
                    <a:pt x="1145382" y="442912"/>
                  </a:lnTo>
                  <a:cubicBezTo>
                    <a:pt x="1162479" y="442912"/>
                    <a:pt x="1176339" y="456772"/>
                    <a:pt x="1176339" y="473869"/>
                  </a:cubicBezTo>
                  <a:lnTo>
                    <a:pt x="1176339" y="597693"/>
                  </a:lnTo>
                  <a:cubicBezTo>
                    <a:pt x="1176339" y="614790"/>
                    <a:pt x="1162479" y="628650"/>
                    <a:pt x="1145382" y="628650"/>
                  </a:cubicBezTo>
                  <a:lnTo>
                    <a:pt x="845346" y="628650"/>
                  </a:lnTo>
                  <a:cubicBezTo>
                    <a:pt x="828249" y="628650"/>
                    <a:pt x="814389" y="614790"/>
                    <a:pt x="814389" y="597693"/>
                  </a:cubicBezTo>
                  <a:lnTo>
                    <a:pt x="814389" y="473869"/>
                  </a:lnTo>
                  <a:cubicBezTo>
                    <a:pt x="814389" y="456772"/>
                    <a:pt x="828249" y="442912"/>
                    <a:pt x="845346" y="442912"/>
                  </a:cubicBezTo>
                  <a:close/>
                  <a:moveTo>
                    <a:pt x="447677" y="442912"/>
                  </a:moveTo>
                  <a:lnTo>
                    <a:pt x="747713" y="442912"/>
                  </a:lnTo>
                  <a:cubicBezTo>
                    <a:pt x="764810" y="442912"/>
                    <a:pt x="778670" y="456772"/>
                    <a:pt x="778670" y="473869"/>
                  </a:cubicBezTo>
                  <a:lnTo>
                    <a:pt x="778670" y="597693"/>
                  </a:lnTo>
                  <a:cubicBezTo>
                    <a:pt x="778670" y="614790"/>
                    <a:pt x="764810" y="628650"/>
                    <a:pt x="747713" y="628650"/>
                  </a:cubicBezTo>
                  <a:lnTo>
                    <a:pt x="447677" y="628650"/>
                  </a:lnTo>
                  <a:cubicBezTo>
                    <a:pt x="430580" y="628650"/>
                    <a:pt x="416720" y="614790"/>
                    <a:pt x="416720" y="597693"/>
                  </a:cubicBezTo>
                  <a:lnTo>
                    <a:pt x="416720" y="473869"/>
                  </a:lnTo>
                  <a:cubicBezTo>
                    <a:pt x="416720" y="456772"/>
                    <a:pt x="430580" y="442912"/>
                    <a:pt x="447677" y="442912"/>
                  </a:cubicBezTo>
                  <a:close/>
                  <a:moveTo>
                    <a:pt x="50008" y="442912"/>
                  </a:moveTo>
                  <a:lnTo>
                    <a:pt x="350044" y="442912"/>
                  </a:lnTo>
                  <a:cubicBezTo>
                    <a:pt x="367141" y="442912"/>
                    <a:pt x="381001" y="456772"/>
                    <a:pt x="381001" y="473869"/>
                  </a:cubicBezTo>
                  <a:lnTo>
                    <a:pt x="381001" y="597693"/>
                  </a:lnTo>
                  <a:cubicBezTo>
                    <a:pt x="381001" y="614790"/>
                    <a:pt x="367141" y="628650"/>
                    <a:pt x="350044" y="628650"/>
                  </a:cubicBezTo>
                  <a:lnTo>
                    <a:pt x="50008" y="628650"/>
                  </a:lnTo>
                  <a:cubicBezTo>
                    <a:pt x="32911" y="628650"/>
                    <a:pt x="19051" y="614790"/>
                    <a:pt x="19051" y="597693"/>
                  </a:cubicBezTo>
                  <a:lnTo>
                    <a:pt x="19051" y="473869"/>
                  </a:lnTo>
                  <a:cubicBezTo>
                    <a:pt x="19051" y="456772"/>
                    <a:pt x="32911" y="442912"/>
                    <a:pt x="50008" y="442912"/>
                  </a:cubicBezTo>
                  <a:close/>
                  <a:moveTo>
                    <a:pt x="1045371" y="221456"/>
                  </a:moveTo>
                  <a:lnTo>
                    <a:pt x="1195388" y="221456"/>
                  </a:lnTo>
                  <a:lnTo>
                    <a:pt x="1195388" y="407194"/>
                  </a:lnTo>
                  <a:lnTo>
                    <a:pt x="1045371" y="407194"/>
                  </a:lnTo>
                  <a:cubicBezTo>
                    <a:pt x="1028274" y="407194"/>
                    <a:pt x="1014414" y="393334"/>
                    <a:pt x="1014414" y="376237"/>
                  </a:cubicBezTo>
                  <a:lnTo>
                    <a:pt x="1014414" y="252413"/>
                  </a:lnTo>
                  <a:cubicBezTo>
                    <a:pt x="1014414" y="235316"/>
                    <a:pt x="1028274" y="221456"/>
                    <a:pt x="1045371" y="221456"/>
                  </a:cubicBezTo>
                  <a:close/>
                  <a:moveTo>
                    <a:pt x="647702" y="221456"/>
                  </a:moveTo>
                  <a:lnTo>
                    <a:pt x="947738" y="221456"/>
                  </a:lnTo>
                  <a:cubicBezTo>
                    <a:pt x="964835" y="221456"/>
                    <a:pt x="978695" y="235316"/>
                    <a:pt x="978695" y="252413"/>
                  </a:cubicBezTo>
                  <a:lnTo>
                    <a:pt x="978695" y="376237"/>
                  </a:lnTo>
                  <a:cubicBezTo>
                    <a:pt x="978695" y="393334"/>
                    <a:pt x="964835" y="407194"/>
                    <a:pt x="947738" y="407194"/>
                  </a:cubicBezTo>
                  <a:lnTo>
                    <a:pt x="647702" y="407194"/>
                  </a:lnTo>
                  <a:cubicBezTo>
                    <a:pt x="630605" y="407194"/>
                    <a:pt x="616745" y="393334"/>
                    <a:pt x="616745" y="376237"/>
                  </a:cubicBezTo>
                  <a:lnTo>
                    <a:pt x="616745" y="252413"/>
                  </a:lnTo>
                  <a:cubicBezTo>
                    <a:pt x="616745" y="235316"/>
                    <a:pt x="630605" y="221456"/>
                    <a:pt x="647702" y="221456"/>
                  </a:cubicBezTo>
                  <a:close/>
                  <a:moveTo>
                    <a:pt x="250033" y="221456"/>
                  </a:moveTo>
                  <a:lnTo>
                    <a:pt x="550069" y="221456"/>
                  </a:lnTo>
                  <a:cubicBezTo>
                    <a:pt x="567166" y="221456"/>
                    <a:pt x="581026" y="235316"/>
                    <a:pt x="581026" y="252413"/>
                  </a:cubicBezTo>
                  <a:lnTo>
                    <a:pt x="581026" y="376237"/>
                  </a:lnTo>
                  <a:cubicBezTo>
                    <a:pt x="581026" y="393334"/>
                    <a:pt x="567166" y="407194"/>
                    <a:pt x="550069" y="407194"/>
                  </a:cubicBezTo>
                  <a:lnTo>
                    <a:pt x="250033" y="407194"/>
                  </a:lnTo>
                  <a:cubicBezTo>
                    <a:pt x="232936" y="407194"/>
                    <a:pt x="219076" y="393334"/>
                    <a:pt x="219076" y="376237"/>
                  </a:cubicBezTo>
                  <a:lnTo>
                    <a:pt x="219076" y="252413"/>
                  </a:lnTo>
                  <a:cubicBezTo>
                    <a:pt x="219076" y="235316"/>
                    <a:pt x="232936" y="221456"/>
                    <a:pt x="250033" y="221456"/>
                  </a:cubicBezTo>
                  <a:close/>
                  <a:moveTo>
                    <a:pt x="0" y="221456"/>
                  </a:moveTo>
                  <a:lnTo>
                    <a:pt x="152400" y="221456"/>
                  </a:lnTo>
                  <a:cubicBezTo>
                    <a:pt x="169497" y="221456"/>
                    <a:pt x="183357" y="235316"/>
                    <a:pt x="183357" y="252413"/>
                  </a:cubicBezTo>
                  <a:lnTo>
                    <a:pt x="183357" y="376237"/>
                  </a:lnTo>
                  <a:cubicBezTo>
                    <a:pt x="183357" y="393334"/>
                    <a:pt x="169497" y="407194"/>
                    <a:pt x="152400" y="407194"/>
                  </a:cubicBezTo>
                  <a:lnTo>
                    <a:pt x="0" y="407194"/>
                  </a:lnTo>
                  <a:close/>
                  <a:moveTo>
                    <a:pt x="845346" y="0"/>
                  </a:moveTo>
                  <a:lnTo>
                    <a:pt x="1145382" y="0"/>
                  </a:lnTo>
                  <a:cubicBezTo>
                    <a:pt x="1162479" y="0"/>
                    <a:pt x="1176339" y="13860"/>
                    <a:pt x="1176339" y="30957"/>
                  </a:cubicBezTo>
                  <a:lnTo>
                    <a:pt x="1176339" y="154781"/>
                  </a:lnTo>
                  <a:cubicBezTo>
                    <a:pt x="1176339" y="171878"/>
                    <a:pt x="1162479" y="185738"/>
                    <a:pt x="1145382" y="185738"/>
                  </a:cubicBezTo>
                  <a:lnTo>
                    <a:pt x="845346" y="185738"/>
                  </a:lnTo>
                  <a:cubicBezTo>
                    <a:pt x="828249" y="185738"/>
                    <a:pt x="814389" y="171878"/>
                    <a:pt x="814389" y="154781"/>
                  </a:cubicBezTo>
                  <a:lnTo>
                    <a:pt x="814389" y="30957"/>
                  </a:lnTo>
                  <a:cubicBezTo>
                    <a:pt x="814389" y="13860"/>
                    <a:pt x="828249" y="0"/>
                    <a:pt x="845346" y="0"/>
                  </a:cubicBezTo>
                  <a:close/>
                  <a:moveTo>
                    <a:pt x="447677" y="0"/>
                  </a:moveTo>
                  <a:lnTo>
                    <a:pt x="747713" y="0"/>
                  </a:lnTo>
                  <a:cubicBezTo>
                    <a:pt x="764810" y="0"/>
                    <a:pt x="778670" y="13860"/>
                    <a:pt x="778670" y="30957"/>
                  </a:cubicBezTo>
                  <a:lnTo>
                    <a:pt x="778670" y="154781"/>
                  </a:lnTo>
                  <a:cubicBezTo>
                    <a:pt x="778670" y="171878"/>
                    <a:pt x="764810" y="185738"/>
                    <a:pt x="747713" y="185738"/>
                  </a:cubicBezTo>
                  <a:lnTo>
                    <a:pt x="447677" y="185738"/>
                  </a:lnTo>
                  <a:cubicBezTo>
                    <a:pt x="430580" y="185738"/>
                    <a:pt x="416720" y="171878"/>
                    <a:pt x="416720" y="154781"/>
                  </a:cubicBezTo>
                  <a:lnTo>
                    <a:pt x="416720" y="30957"/>
                  </a:lnTo>
                  <a:cubicBezTo>
                    <a:pt x="416720" y="13860"/>
                    <a:pt x="430580" y="0"/>
                    <a:pt x="447677" y="0"/>
                  </a:cubicBezTo>
                  <a:close/>
                  <a:moveTo>
                    <a:pt x="50008" y="0"/>
                  </a:moveTo>
                  <a:lnTo>
                    <a:pt x="350044" y="0"/>
                  </a:lnTo>
                  <a:cubicBezTo>
                    <a:pt x="367141" y="0"/>
                    <a:pt x="381001" y="13860"/>
                    <a:pt x="381001" y="30957"/>
                  </a:cubicBezTo>
                  <a:lnTo>
                    <a:pt x="381001" y="154781"/>
                  </a:lnTo>
                  <a:cubicBezTo>
                    <a:pt x="381001" y="171878"/>
                    <a:pt x="367141" y="185738"/>
                    <a:pt x="350044" y="185738"/>
                  </a:cubicBezTo>
                  <a:lnTo>
                    <a:pt x="50008" y="185738"/>
                  </a:lnTo>
                  <a:cubicBezTo>
                    <a:pt x="32911" y="185738"/>
                    <a:pt x="19051" y="171878"/>
                    <a:pt x="19051" y="154781"/>
                  </a:cubicBezTo>
                  <a:lnTo>
                    <a:pt x="19051" y="30957"/>
                  </a:lnTo>
                  <a:cubicBezTo>
                    <a:pt x="19051" y="13860"/>
                    <a:pt x="32911" y="0"/>
                    <a:pt x="5000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四角形: 角を丸くする 37">
              <a:extLst>
                <a:ext uri="{FF2B5EF4-FFF2-40B4-BE49-F238E27FC236}">
                  <a16:creationId xmlns:a16="http://schemas.microsoft.com/office/drawing/2014/main" id="{858FAE95-8473-4F7B-A950-F8F4B1B49BE8}"/>
                </a:ext>
              </a:extLst>
            </p:cNvPr>
            <p:cNvSpPr/>
            <p:nvPr/>
          </p:nvSpPr>
          <p:spPr>
            <a:xfrm>
              <a:off x="619123" y="1298972"/>
              <a:ext cx="361950" cy="185738"/>
            </a:xfrm>
            <a:prstGeom prst="round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四角形: 角を丸くする 43">
              <a:extLst>
                <a:ext uri="{FF2B5EF4-FFF2-40B4-BE49-F238E27FC236}">
                  <a16:creationId xmlns:a16="http://schemas.microsoft.com/office/drawing/2014/main" id="{49B8C11A-3C3B-4B70-8AB0-EA73B98AD1A8}"/>
                </a:ext>
              </a:extLst>
            </p:cNvPr>
            <p:cNvSpPr/>
            <p:nvPr/>
          </p:nvSpPr>
          <p:spPr>
            <a:xfrm>
              <a:off x="221454" y="1741884"/>
              <a:ext cx="361950" cy="185738"/>
            </a:xfrm>
            <a:prstGeom prst="roundRect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92665E78-F977-4CF0-BDF4-F8F4ECAA6CDB}"/>
              </a:ext>
            </a:extLst>
          </p:cNvPr>
          <p:cNvGrpSpPr/>
          <p:nvPr/>
        </p:nvGrpSpPr>
        <p:grpSpPr>
          <a:xfrm>
            <a:off x="2988825" y="1249153"/>
            <a:ext cx="1659928" cy="1540891"/>
            <a:chOff x="2378" y="1057274"/>
            <a:chExt cx="1195388" cy="1109664"/>
          </a:xfrm>
        </p:grpSpPr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1E1CA673-55DB-4230-A7B3-6ABDB399EDE4}"/>
                </a:ext>
              </a:extLst>
            </p:cNvPr>
            <p:cNvSpPr/>
            <p:nvPr/>
          </p:nvSpPr>
          <p:spPr>
            <a:xfrm>
              <a:off x="2378" y="1057274"/>
              <a:ext cx="1195388" cy="110966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3D5E7097-3CA7-42AD-94D2-001C3BAF5BAE}"/>
                </a:ext>
              </a:extLst>
            </p:cNvPr>
            <p:cNvSpPr/>
            <p:nvPr/>
          </p:nvSpPr>
          <p:spPr>
            <a:xfrm>
              <a:off x="2378" y="1078705"/>
              <a:ext cx="1195388" cy="1071562"/>
            </a:xfrm>
            <a:custGeom>
              <a:avLst/>
              <a:gdLst>
                <a:gd name="connsiteX0" fmla="*/ 845346 w 1195388"/>
                <a:gd name="connsiteY0" fmla="*/ 885824 h 1071562"/>
                <a:gd name="connsiteX1" fmla="*/ 1145382 w 1195388"/>
                <a:gd name="connsiteY1" fmla="*/ 885824 h 1071562"/>
                <a:gd name="connsiteX2" fmla="*/ 1176339 w 1195388"/>
                <a:gd name="connsiteY2" fmla="*/ 916781 h 1071562"/>
                <a:gd name="connsiteX3" fmla="*/ 1176339 w 1195388"/>
                <a:gd name="connsiteY3" fmla="*/ 1040605 h 1071562"/>
                <a:gd name="connsiteX4" fmla="*/ 1145382 w 1195388"/>
                <a:gd name="connsiteY4" fmla="*/ 1071562 h 1071562"/>
                <a:gd name="connsiteX5" fmla="*/ 845346 w 1195388"/>
                <a:gd name="connsiteY5" fmla="*/ 1071562 h 1071562"/>
                <a:gd name="connsiteX6" fmla="*/ 814389 w 1195388"/>
                <a:gd name="connsiteY6" fmla="*/ 1040605 h 1071562"/>
                <a:gd name="connsiteX7" fmla="*/ 814389 w 1195388"/>
                <a:gd name="connsiteY7" fmla="*/ 916781 h 1071562"/>
                <a:gd name="connsiteX8" fmla="*/ 845346 w 1195388"/>
                <a:gd name="connsiteY8" fmla="*/ 885824 h 1071562"/>
                <a:gd name="connsiteX9" fmla="*/ 447677 w 1195388"/>
                <a:gd name="connsiteY9" fmla="*/ 885824 h 1071562"/>
                <a:gd name="connsiteX10" fmla="*/ 747713 w 1195388"/>
                <a:gd name="connsiteY10" fmla="*/ 885824 h 1071562"/>
                <a:gd name="connsiteX11" fmla="*/ 778670 w 1195388"/>
                <a:gd name="connsiteY11" fmla="*/ 916781 h 1071562"/>
                <a:gd name="connsiteX12" fmla="*/ 778670 w 1195388"/>
                <a:gd name="connsiteY12" fmla="*/ 1040605 h 1071562"/>
                <a:gd name="connsiteX13" fmla="*/ 747713 w 1195388"/>
                <a:gd name="connsiteY13" fmla="*/ 1071562 h 1071562"/>
                <a:gd name="connsiteX14" fmla="*/ 447677 w 1195388"/>
                <a:gd name="connsiteY14" fmla="*/ 1071562 h 1071562"/>
                <a:gd name="connsiteX15" fmla="*/ 416720 w 1195388"/>
                <a:gd name="connsiteY15" fmla="*/ 1040605 h 1071562"/>
                <a:gd name="connsiteX16" fmla="*/ 416720 w 1195388"/>
                <a:gd name="connsiteY16" fmla="*/ 916781 h 1071562"/>
                <a:gd name="connsiteX17" fmla="*/ 447677 w 1195388"/>
                <a:gd name="connsiteY17" fmla="*/ 885824 h 1071562"/>
                <a:gd name="connsiteX18" fmla="*/ 50008 w 1195388"/>
                <a:gd name="connsiteY18" fmla="*/ 885824 h 1071562"/>
                <a:gd name="connsiteX19" fmla="*/ 350044 w 1195388"/>
                <a:gd name="connsiteY19" fmla="*/ 885824 h 1071562"/>
                <a:gd name="connsiteX20" fmla="*/ 381001 w 1195388"/>
                <a:gd name="connsiteY20" fmla="*/ 916781 h 1071562"/>
                <a:gd name="connsiteX21" fmla="*/ 381001 w 1195388"/>
                <a:gd name="connsiteY21" fmla="*/ 1040605 h 1071562"/>
                <a:gd name="connsiteX22" fmla="*/ 350044 w 1195388"/>
                <a:gd name="connsiteY22" fmla="*/ 1071562 h 1071562"/>
                <a:gd name="connsiteX23" fmla="*/ 50008 w 1195388"/>
                <a:gd name="connsiteY23" fmla="*/ 1071562 h 1071562"/>
                <a:gd name="connsiteX24" fmla="*/ 19051 w 1195388"/>
                <a:gd name="connsiteY24" fmla="*/ 1040605 h 1071562"/>
                <a:gd name="connsiteX25" fmla="*/ 19051 w 1195388"/>
                <a:gd name="connsiteY25" fmla="*/ 916781 h 1071562"/>
                <a:gd name="connsiteX26" fmla="*/ 50008 w 1195388"/>
                <a:gd name="connsiteY26" fmla="*/ 885824 h 1071562"/>
                <a:gd name="connsiteX27" fmla="*/ 1045371 w 1195388"/>
                <a:gd name="connsiteY27" fmla="*/ 664368 h 1071562"/>
                <a:gd name="connsiteX28" fmla="*/ 1195388 w 1195388"/>
                <a:gd name="connsiteY28" fmla="*/ 664368 h 1071562"/>
                <a:gd name="connsiteX29" fmla="*/ 1195388 w 1195388"/>
                <a:gd name="connsiteY29" fmla="*/ 850106 h 1071562"/>
                <a:gd name="connsiteX30" fmla="*/ 1045371 w 1195388"/>
                <a:gd name="connsiteY30" fmla="*/ 850106 h 1071562"/>
                <a:gd name="connsiteX31" fmla="*/ 1014414 w 1195388"/>
                <a:gd name="connsiteY31" fmla="*/ 819149 h 1071562"/>
                <a:gd name="connsiteX32" fmla="*/ 1014414 w 1195388"/>
                <a:gd name="connsiteY32" fmla="*/ 695325 h 1071562"/>
                <a:gd name="connsiteX33" fmla="*/ 1045371 w 1195388"/>
                <a:gd name="connsiteY33" fmla="*/ 664368 h 1071562"/>
                <a:gd name="connsiteX34" fmla="*/ 647702 w 1195388"/>
                <a:gd name="connsiteY34" fmla="*/ 664368 h 1071562"/>
                <a:gd name="connsiteX35" fmla="*/ 947738 w 1195388"/>
                <a:gd name="connsiteY35" fmla="*/ 664368 h 1071562"/>
                <a:gd name="connsiteX36" fmla="*/ 978695 w 1195388"/>
                <a:gd name="connsiteY36" fmla="*/ 695325 h 1071562"/>
                <a:gd name="connsiteX37" fmla="*/ 978695 w 1195388"/>
                <a:gd name="connsiteY37" fmla="*/ 819149 h 1071562"/>
                <a:gd name="connsiteX38" fmla="*/ 947738 w 1195388"/>
                <a:gd name="connsiteY38" fmla="*/ 850106 h 1071562"/>
                <a:gd name="connsiteX39" fmla="*/ 647702 w 1195388"/>
                <a:gd name="connsiteY39" fmla="*/ 850106 h 1071562"/>
                <a:gd name="connsiteX40" fmla="*/ 616745 w 1195388"/>
                <a:gd name="connsiteY40" fmla="*/ 819149 h 1071562"/>
                <a:gd name="connsiteX41" fmla="*/ 616745 w 1195388"/>
                <a:gd name="connsiteY41" fmla="*/ 695325 h 1071562"/>
                <a:gd name="connsiteX42" fmla="*/ 647702 w 1195388"/>
                <a:gd name="connsiteY42" fmla="*/ 664368 h 1071562"/>
                <a:gd name="connsiteX43" fmla="*/ 250033 w 1195388"/>
                <a:gd name="connsiteY43" fmla="*/ 664368 h 1071562"/>
                <a:gd name="connsiteX44" fmla="*/ 550069 w 1195388"/>
                <a:gd name="connsiteY44" fmla="*/ 664368 h 1071562"/>
                <a:gd name="connsiteX45" fmla="*/ 581026 w 1195388"/>
                <a:gd name="connsiteY45" fmla="*/ 695325 h 1071562"/>
                <a:gd name="connsiteX46" fmla="*/ 581026 w 1195388"/>
                <a:gd name="connsiteY46" fmla="*/ 819149 h 1071562"/>
                <a:gd name="connsiteX47" fmla="*/ 550069 w 1195388"/>
                <a:gd name="connsiteY47" fmla="*/ 850106 h 1071562"/>
                <a:gd name="connsiteX48" fmla="*/ 250033 w 1195388"/>
                <a:gd name="connsiteY48" fmla="*/ 850106 h 1071562"/>
                <a:gd name="connsiteX49" fmla="*/ 219076 w 1195388"/>
                <a:gd name="connsiteY49" fmla="*/ 819149 h 1071562"/>
                <a:gd name="connsiteX50" fmla="*/ 219076 w 1195388"/>
                <a:gd name="connsiteY50" fmla="*/ 695325 h 1071562"/>
                <a:gd name="connsiteX51" fmla="*/ 250033 w 1195388"/>
                <a:gd name="connsiteY51" fmla="*/ 664368 h 1071562"/>
                <a:gd name="connsiteX52" fmla="*/ 0 w 1195388"/>
                <a:gd name="connsiteY52" fmla="*/ 664368 h 1071562"/>
                <a:gd name="connsiteX53" fmla="*/ 152400 w 1195388"/>
                <a:gd name="connsiteY53" fmla="*/ 664368 h 1071562"/>
                <a:gd name="connsiteX54" fmla="*/ 183357 w 1195388"/>
                <a:gd name="connsiteY54" fmla="*/ 695325 h 1071562"/>
                <a:gd name="connsiteX55" fmla="*/ 183357 w 1195388"/>
                <a:gd name="connsiteY55" fmla="*/ 819149 h 1071562"/>
                <a:gd name="connsiteX56" fmla="*/ 152400 w 1195388"/>
                <a:gd name="connsiteY56" fmla="*/ 850106 h 1071562"/>
                <a:gd name="connsiteX57" fmla="*/ 0 w 1195388"/>
                <a:gd name="connsiteY57" fmla="*/ 850106 h 1071562"/>
                <a:gd name="connsiteX58" fmla="*/ 845346 w 1195388"/>
                <a:gd name="connsiteY58" fmla="*/ 442912 h 1071562"/>
                <a:gd name="connsiteX59" fmla="*/ 1145382 w 1195388"/>
                <a:gd name="connsiteY59" fmla="*/ 442912 h 1071562"/>
                <a:gd name="connsiteX60" fmla="*/ 1176339 w 1195388"/>
                <a:gd name="connsiteY60" fmla="*/ 473869 h 1071562"/>
                <a:gd name="connsiteX61" fmla="*/ 1176339 w 1195388"/>
                <a:gd name="connsiteY61" fmla="*/ 597693 h 1071562"/>
                <a:gd name="connsiteX62" fmla="*/ 1145382 w 1195388"/>
                <a:gd name="connsiteY62" fmla="*/ 628650 h 1071562"/>
                <a:gd name="connsiteX63" fmla="*/ 845346 w 1195388"/>
                <a:gd name="connsiteY63" fmla="*/ 628650 h 1071562"/>
                <a:gd name="connsiteX64" fmla="*/ 814389 w 1195388"/>
                <a:gd name="connsiteY64" fmla="*/ 597693 h 1071562"/>
                <a:gd name="connsiteX65" fmla="*/ 814389 w 1195388"/>
                <a:gd name="connsiteY65" fmla="*/ 473869 h 1071562"/>
                <a:gd name="connsiteX66" fmla="*/ 845346 w 1195388"/>
                <a:gd name="connsiteY66" fmla="*/ 442912 h 1071562"/>
                <a:gd name="connsiteX67" fmla="*/ 447677 w 1195388"/>
                <a:gd name="connsiteY67" fmla="*/ 442912 h 1071562"/>
                <a:gd name="connsiteX68" fmla="*/ 747713 w 1195388"/>
                <a:gd name="connsiteY68" fmla="*/ 442912 h 1071562"/>
                <a:gd name="connsiteX69" fmla="*/ 778670 w 1195388"/>
                <a:gd name="connsiteY69" fmla="*/ 473869 h 1071562"/>
                <a:gd name="connsiteX70" fmla="*/ 778670 w 1195388"/>
                <a:gd name="connsiteY70" fmla="*/ 597693 h 1071562"/>
                <a:gd name="connsiteX71" fmla="*/ 747713 w 1195388"/>
                <a:gd name="connsiteY71" fmla="*/ 628650 h 1071562"/>
                <a:gd name="connsiteX72" fmla="*/ 447677 w 1195388"/>
                <a:gd name="connsiteY72" fmla="*/ 628650 h 1071562"/>
                <a:gd name="connsiteX73" fmla="*/ 416720 w 1195388"/>
                <a:gd name="connsiteY73" fmla="*/ 597693 h 1071562"/>
                <a:gd name="connsiteX74" fmla="*/ 416720 w 1195388"/>
                <a:gd name="connsiteY74" fmla="*/ 473869 h 1071562"/>
                <a:gd name="connsiteX75" fmla="*/ 447677 w 1195388"/>
                <a:gd name="connsiteY75" fmla="*/ 442912 h 1071562"/>
                <a:gd name="connsiteX76" fmla="*/ 50008 w 1195388"/>
                <a:gd name="connsiteY76" fmla="*/ 442912 h 1071562"/>
                <a:gd name="connsiteX77" fmla="*/ 350044 w 1195388"/>
                <a:gd name="connsiteY77" fmla="*/ 442912 h 1071562"/>
                <a:gd name="connsiteX78" fmla="*/ 381001 w 1195388"/>
                <a:gd name="connsiteY78" fmla="*/ 473869 h 1071562"/>
                <a:gd name="connsiteX79" fmla="*/ 381001 w 1195388"/>
                <a:gd name="connsiteY79" fmla="*/ 597693 h 1071562"/>
                <a:gd name="connsiteX80" fmla="*/ 350044 w 1195388"/>
                <a:gd name="connsiteY80" fmla="*/ 628650 h 1071562"/>
                <a:gd name="connsiteX81" fmla="*/ 50008 w 1195388"/>
                <a:gd name="connsiteY81" fmla="*/ 628650 h 1071562"/>
                <a:gd name="connsiteX82" fmla="*/ 19051 w 1195388"/>
                <a:gd name="connsiteY82" fmla="*/ 597693 h 1071562"/>
                <a:gd name="connsiteX83" fmla="*/ 19051 w 1195388"/>
                <a:gd name="connsiteY83" fmla="*/ 473869 h 1071562"/>
                <a:gd name="connsiteX84" fmla="*/ 50008 w 1195388"/>
                <a:gd name="connsiteY84" fmla="*/ 442912 h 1071562"/>
                <a:gd name="connsiteX85" fmla="*/ 1045371 w 1195388"/>
                <a:gd name="connsiteY85" fmla="*/ 221456 h 1071562"/>
                <a:gd name="connsiteX86" fmla="*/ 1195388 w 1195388"/>
                <a:gd name="connsiteY86" fmla="*/ 221456 h 1071562"/>
                <a:gd name="connsiteX87" fmla="*/ 1195388 w 1195388"/>
                <a:gd name="connsiteY87" fmla="*/ 407194 h 1071562"/>
                <a:gd name="connsiteX88" fmla="*/ 1045371 w 1195388"/>
                <a:gd name="connsiteY88" fmla="*/ 407194 h 1071562"/>
                <a:gd name="connsiteX89" fmla="*/ 1014414 w 1195388"/>
                <a:gd name="connsiteY89" fmla="*/ 376237 h 1071562"/>
                <a:gd name="connsiteX90" fmla="*/ 1014414 w 1195388"/>
                <a:gd name="connsiteY90" fmla="*/ 252413 h 1071562"/>
                <a:gd name="connsiteX91" fmla="*/ 1045371 w 1195388"/>
                <a:gd name="connsiteY91" fmla="*/ 221456 h 1071562"/>
                <a:gd name="connsiteX92" fmla="*/ 647702 w 1195388"/>
                <a:gd name="connsiteY92" fmla="*/ 221456 h 1071562"/>
                <a:gd name="connsiteX93" fmla="*/ 947738 w 1195388"/>
                <a:gd name="connsiteY93" fmla="*/ 221456 h 1071562"/>
                <a:gd name="connsiteX94" fmla="*/ 978695 w 1195388"/>
                <a:gd name="connsiteY94" fmla="*/ 252413 h 1071562"/>
                <a:gd name="connsiteX95" fmla="*/ 978695 w 1195388"/>
                <a:gd name="connsiteY95" fmla="*/ 376237 h 1071562"/>
                <a:gd name="connsiteX96" fmla="*/ 947738 w 1195388"/>
                <a:gd name="connsiteY96" fmla="*/ 407194 h 1071562"/>
                <a:gd name="connsiteX97" fmla="*/ 647702 w 1195388"/>
                <a:gd name="connsiteY97" fmla="*/ 407194 h 1071562"/>
                <a:gd name="connsiteX98" fmla="*/ 616745 w 1195388"/>
                <a:gd name="connsiteY98" fmla="*/ 376237 h 1071562"/>
                <a:gd name="connsiteX99" fmla="*/ 616745 w 1195388"/>
                <a:gd name="connsiteY99" fmla="*/ 252413 h 1071562"/>
                <a:gd name="connsiteX100" fmla="*/ 647702 w 1195388"/>
                <a:gd name="connsiteY100" fmla="*/ 221456 h 1071562"/>
                <a:gd name="connsiteX101" fmla="*/ 250033 w 1195388"/>
                <a:gd name="connsiteY101" fmla="*/ 221456 h 1071562"/>
                <a:gd name="connsiteX102" fmla="*/ 550069 w 1195388"/>
                <a:gd name="connsiteY102" fmla="*/ 221456 h 1071562"/>
                <a:gd name="connsiteX103" fmla="*/ 581026 w 1195388"/>
                <a:gd name="connsiteY103" fmla="*/ 252413 h 1071562"/>
                <a:gd name="connsiteX104" fmla="*/ 581026 w 1195388"/>
                <a:gd name="connsiteY104" fmla="*/ 376237 h 1071562"/>
                <a:gd name="connsiteX105" fmla="*/ 550069 w 1195388"/>
                <a:gd name="connsiteY105" fmla="*/ 407194 h 1071562"/>
                <a:gd name="connsiteX106" fmla="*/ 250033 w 1195388"/>
                <a:gd name="connsiteY106" fmla="*/ 407194 h 1071562"/>
                <a:gd name="connsiteX107" fmla="*/ 219076 w 1195388"/>
                <a:gd name="connsiteY107" fmla="*/ 376237 h 1071562"/>
                <a:gd name="connsiteX108" fmla="*/ 219076 w 1195388"/>
                <a:gd name="connsiteY108" fmla="*/ 252413 h 1071562"/>
                <a:gd name="connsiteX109" fmla="*/ 250033 w 1195388"/>
                <a:gd name="connsiteY109" fmla="*/ 221456 h 1071562"/>
                <a:gd name="connsiteX110" fmla="*/ 0 w 1195388"/>
                <a:gd name="connsiteY110" fmla="*/ 221456 h 1071562"/>
                <a:gd name="connsiteX111" fmla="*/ 152400 w 1195388"/>
                <a:gd name="connsiteY111" fmla="*/ 221456 h 1071562"/>
                <a:gd name="connsiteX112" fmla="*/ 183357 w 1195388"/>
                <a:gd name="connsiteY112" fmla="*/ 252413 h 1071562"/>
                <a:gd name="connsiteX113" fmla="*/ 183357 w 1195388"/>
                <a:gd name="connsiteY113" fmla="*/ 376237 h 1071562"/>
                <a:gd name="connsiteX114" fmla="*/ 152400 w 1195388"/>
                <a:gd name="connsiteY114" fmla="*/ 407194 h 1071562"/>
                <a:gd name="connsiteX115" fmla="*/ 0 w 1195388"/>
                <a:gd name="connsiteY115" fmla="*/ 407194 h 1071562"/>
                <a:gd name="connsiteX116" fmla="*/ 845346 w 1195388"/>
                <a:gd name="connsiteY116" fmla="*/ 0 h 1071562"/>
                <a:gd name="connsiteX117" fmla="*/ 1145382 w 1195388"/>
                <a:gd name="connsiteY117" fmla="*/ 0 h 1071562"/>
                <a:gd name="connsiteX118" fmla="*/ 1176339 w 1195388"/>
                <a:gd name="connsiteY118" fmla="*/ 30957 h 1071562"/>
                <a:gd name="connsiteX119" fmla="*/ 1176339 w 1195388"/>
                <a:gd name="connsiteY119" fmla="*/ 154781 h 1071562"/>
                <a:gd name="connsiteX120" fmla="*/ 1145382 w 1195388"/>
                <a:gd name="connsiteY120" fmla="*/ 185738 h 1071562"/>
                <a:gd name="connsiteX121" fmla="*/ 845346 w 1195388"/>
                <a:gd name="connsiteY121" fmla="*/ 185738 h 1071562"/>
                <a:gd name="connsiteX122" fmla="*/ 814389 w 1195388"/>
                <a:gd name="connsiteY122" fmla="*/ 154781 h 1071562"/>
                <a:gd name="connsiteX123" fmla="*/ 814389 w 1195388"/>
                <a:gd name="connsiteY123" fmla="*/ 30957 h 1071562"/>
                <a:gd name="connsiteX124" fmla="*/ 845346 w 1195388"/>
                <a:gd name="connsiteY124" fmla="*/ 0 h 1071562"/>
                <a:gd name="connsiteX125" fmla="*/ 447677 w 1195388"/>
                <a:gd name="connsiteY125" fmla="*/ 0 h 1071562"/>
                <a:gd name="connsiteX126" fmla="*/ 747713 w 1195388"/>
                <a:gd name="connsiteY126" fmla="*/ 0 h 1071562"/>
                <a:gd name="connsiteX127" fmla="*/ 778670 w 1195388"/>
                <a:gd name="connsiteY127" fmla="*/ 30957 h 1071562"/>
                <a:gd name="connsiteX128" fmla="*/ 778670 w 1195388"/>
                <a:gd name="connsiteY128" fmla="*/ 154781 h 1071562"/>
                <a:gd name="connsiteX129" fmla="*/ 747713 w 1195388"/>
                <a:gd name="connsiteY129" fmla="*/ 185738 h 1071562"/>
                <a:gd name="connsiteX130" fmla="*/ 447677 w 1195388"/>
                <a:gd name="connsiteY130" fmla="*/ 185738 h 1071562"/>
                <a:gd name="connsiteX131" fmla="*/ 416720 w 1195388"/>
                <a:gd name="connsiteY131" fmla="*/ 154781 h 1071562"/>
                <a:gd name="connsiteX132" fmla="*/ 416720 w 1195388"/>
                <a:gd name="connsiteY132" fmla="*/ 30957 h 1071562"/>
                <a:gd name="connsiteX133" fmla="*/ 447677 w 1195388"/>
                <a:gd name="connsiteY133" fmla="*/ 0 h 1071562"/>
                <a:gd name="connsiteX134" fmla="*/ 50008 w 1195388"/>
                <a:gd name="connsiteY134" fmla="*/ 0 h 1071562"/>
                <a:gd name="connsiteX135" fmla="*/ 350044 w 1195388"/>
                <a:gd name="connsiteY135" fmla="*/ 0 h 1071562"/>
                <a:gd name="connsiteX136" fmla="*/ 381001 w 1195388"/>
                <a:gd name="connsiteY136" fmla="*/ 30957 h 1071562"/>
                <a:gd name="connsiteX137" fmla="*/ 381001 w 1195388"/>
                <a:gd name="connsiteY137" fmla="*/ 154781 h 1071562"/>
                <a:gd name="connsiteX138" fmla="*/ 350044 w 1195388"/>
                <a:gd name="connsiteY138" fmla="*/ 185738 h 1071562"/>
                <a:gd name="connsiteX139" fmla="*/ 50008 w 1195388"/>
                <a:gd name="connsiteY139" fmla="*/ 185738 h 1071562"/>
                <a:gd name="connsiteX140" fmla="*/ 19051 w 1195388"/>
                <a:gd name="connsiteY140" fmla="*/ 154781 h 1071562"/>
                <a:gd name="connsiteX141" fmla="*/ 19051 w 1195388"/>
                <a:gd name="connsiteY141" fmla="*/ 30957 h 1071562"/>
                <a:gd name="connsiteX142" fmla="*/ 50008 w 1195388"/>
                <a:gd name="connsiteY142" fmla="*/ 0 h 107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1195388" h="1071562">
                  <a:moveTo>
                    <a:pt x="845346" y="885824"/>
                  </a:moveTo>
                  <a:lnTo>
                    <a:pt x="1145382" y="885824"/>
                  </a:lnTo>
                  <a:cubicBezTo>
                    <a:pt x="1162479" y="885824"/>
                    <a:pt x="1176339" y="899684"/>
                    <a:pt x="1176339" y="916781"/>
                  </a:cubicBezTo>
                  <a:lnTo>
                    <a:pt x="1176339" y="1040605"/>
                  </a:lnTo>
                  <a:cubicBezTo>
                    <a:pt x="1176339" y="1057702"/>
                    <a:pt x="1162479" y="1071562"/>
                    <a:pt x="1145382" y="1071562"/>
                  </a:cubicBezTo>
                  <a:lnTo>
                    <a:pt x="845346" y="1071562"/>
                  </a:lnTo>
                  <a:cubicBezTo>
                    <a:pt x="828249" y="1071562"/>
                    <a:pt x="814389" y="1057702"/>
                    <a:pt x="814389" y="1040605"/>
                  </a:cubicBezTo>
                  <a:lnTo>
                    <a:pt x="814389" y="916781"/>
                  </a:lnTo>
                  <a:cubicBezTo>
                    <a:pt x="814389" y="899684"/>
                    <a:pt x="828249" y="885824"/>
                    <a:pt x="845346" y="885824"/>
                  </a:cubicBezTo>
                  <a:close/>
                  <a:moveTo>
                    <a:pt x="447677" y="885824"/>
                  </a:moveTo>
                  <a:lnTo>
                    <a:pt x="747713" y="885824"/>
                  </a:lnTo>
                  <a:cubicBezTo>
                    <a:pt x="764810" y="885824"/>
                    <a:pt x="778670" y="899684"/>
                    <a:pt x="778670" y="916781"/>
                  </a:cubicBezTo>
                  <a:lnTo>
                    <a:pt x="778670" y="1040605"/>
                  </a:lnTo>
                  <a:cubicBezTo>
                    <a:pt x="778670" y="1057702"/>
                    <a:pt x="764810" y="1071562"/>
                    <a:pt x="747713" y="1071562"/>
                  </a:cubicBezTo>
                  <a:lnTo>
                    <a:pt x="447677" y="1071562"/>
                  </a:lnTo>
                  <a:cubicBezTo>
                    <a:pt x="430580" y="1071562"/>
                    <a:pt x="416720" y="1057702"/>
                    <a:pt x="416720" y="1040605"/>
                  </a:cubicBezTo>
                  <a:lnTo>
                    <a:pt x="416720" y="916781"/>
                  </a:lnTo>
                  <a:cubicBezTo>
                    <a:pt x="416720" y="899684"/>
                    <a:pt x="430580" y="885824"/>
                    <a:pt x="447677" y="885824"/>
                  </a:cubicBezTo>
                  <a:close/>
                  <a:moveTo>
                    <a:pt x="50008" y="885824"/>
                  </a:moveTo>
                  <a:lnTo>
                    <a:pt x="350044" y="885824"/>
                  </a:lnTo>
                  <a:cubicBezTo>
                    <a:pt x="367141" y="885824"/>
                    <a:pt x="381001" y="899684"/>
                    <a:pt x="381001" y="916781"/>
                  </a:cubicBezTo>
                  <a:lnTo>
                    <a:pt x="381001" y="1040605"/>
                  </a:lnTo>
                  <a:cubicBezTo>
                    <a:pt x="381001" y="1057702"/>
                    <a:pt x="367141" y="1071562"/>
                    <a:pt x="350044" y="1071562"/>
                  </a:cubicBezTo>
                  <a:lnTo>
                    <a:pt x="50008" y="1071562"/>
                  </a:lnTo>
                  <a:cubicBezTo>
                    <a:pt x="32911" y="1071562"/>
                    <a:pt x="19051" y="1057702"/>
                    <a:pt x="19051" y="1040605"/>
                  </a:cubicBezTo>
                  <a:lnTo>
                    <a:pt x="19051" y="916781"/>
                  </a:lnTo>
                  <a:cubicBezTo>
                    <a:pt x="19051" y="899684"/>
                    <a:pt x="32911" y="885824"/>
                    <a:pt x="50008" y="885824"/>
                  </a:cubicBezTo>
                  <a:close/>
                  <a:moveTo>
                    <a:pt x="1045371" y="664368"/>
                  </a:moveTo>
                  <a:lnTo>
                    <a:pt x="1195388" y="664368"/>
                  </a:lnTo>
                  <a:lnTo>
                    <a:pt x="1195388" y="850106"/>
                  </a:lnTo>
                  <a:lnTo>
                    <a:pt x="1045371" y="850106"/>
                  </a:lnTo>
                  <a:cubicBezTo>
                    <a:pt x="1028274" y="850106"/>
                    <a:pt x="1014414" y="836246"/>
                    <a:pt x="1014414" y="819149"/>
                  </a:cubicBezTo>
                  <a:lnTo>
                    <a:pt x="1014414" y="695325"/>
                  </a:lnTo>
                  <a:cubicBezTo>
                    <a:pt x="1014414" y="678228"/>
                    <a:pt x="1028274" y="664368"/>
                    <a:pt x="1045371" y="664368"/>
                  </a:cubicBezTo>
                  <a:close/>
                  <a:moveTo>
                    <a:pt x="647702" y="664368"/>
                  </a:moveTo>
                  <a:lnTo>
                    <a:pt x="947738" y="664368"/>
                  </a:lnTo>
                  <a:cubicBezTo>
                    <a:pt x="964835" y="664368"/>
                    <a:pt x="978695" y="678228"/>
                    <a:pt x="978695" y="695325"/>
                  </a:cubicBezTo>
                  <a:lnTo>
                    <a:pt x="978695" y="819149"/>
                  </a:lnTo>
                  <a:cubicBezTo>
                    <a:pt x="978695" y="836246"/>
                    <a:pt x="964835" y="850106"/>
                    <a:pt x="947738" y="850106"/>
                  </a:cubicBezTo>
                  <a:lnTo>
                    <a:pt x="647702" y="850106"/>
                  </a:lnTo>
                  <a:cubicBezTo>
                    <a:pt x="630605" y="850106"/>
                    <a:pt x="616745" y="836246"/>
                    <a:pt x="616745" y="819149"/>
                  </a:cubicBezTo>
                  <a:lnTo>
                    <a:pt x="616745" y="695325"/>
                  </a:lnTo>
                  <a:cubicBezTo>
                    <a:pt x="616745" y="678228"/>
                    <a:pt x="630605" y="664368"/>
                    <a:pt x="647702" y="664368"/>
                  </a:cubicBezTo>
                  <a:close/>
                  <a:moveTo>
                    <a:pt x="250033" y="664368"/>
                  </a:moveTo>
                  <a:lnTo>
                    <a:pt x="550069" y="664368"/>
                  </a:lnTo>
                  <a:cubicBezTo>
                    <a:pt x="567166" y="664368"/>
                    <a:pt x="581026" y="678228"/>
                    <a:pt x="581026" y="695325"/>
                  </a:cubicBezTo>
                  <a:lnTo>
                    <a:pt x="581026" y="819149"/>
                  </a:lnTo>
                  <a:cubicBezTo>
                    <a:pt x="581026" y="836246"/>
                    <a:pt x="567166" y="850106"/>
                    <a:pt x="550069" y="850106"/>
                  </a:cubicBezTo>
                  <a:lnTo>
                    <a:pt x="250033" y="850106"/>
                  </a:lnTo>
                  <a:cubicBezTo>
                    <a:pt x="232936" y="850106"/>
                    <a:pt x="219076" y="836246"/>
                    <a:pt x="219076" y="819149"/>
                  </a:cubicBezTo>
                  <a:lnTo>
                    <a:pt x="219076" y="695325"/>
                  </a:lnTo>
                  <a:cubicBezTo>
                    <a:pt x="219076" y="678228"/>
                    <a:pt x="232936" y="664368"/>
                    <a:pt x="250033" y="664368"/>
                  </a:cubicBezTo>
                  <a:close/>
                  <a:moveTo>
                    <a:pt x="0" y="664368"/>
                  </a:moveTo>
                  <a:lnTo>
                    <a:pt x="152400" y="664368"/>
                  </a:lnTo>
                  <a:cubicBezTo>
                    <a:pt x="169497" y="664368"/>
                    <a:pt x="183357" y="678228"/>
                    <a:pt x="183357" y="695325"/>
                  </a:cubicBezTo>
                  <a:lnTo>
                    <a:pt x="183357" y="819149"/>
                  </a:lnTo>
                  <a:cubicBezTo>
                    <a:pt x="183357" y="836246"/>
                    <a:pt x="169497" y="850106"/>
                    <a:pt x="152400" y="850106"/>
                  </a:cubicBezTo>
                  <a:lnTo>
                    <a:pt x="0" y="850106"/>
                  </a:lnTo>
                  <a:close/>
                  <a:moveTo>
                    <a:pt x="845346" y="442912"/>
                  </a:moveTo>
                  <a:lnTo>
                    <a:pt x="1145382" y="442912"/>
                  </a:lnTo>
                  <a:cubicBezTo>
                    <a:pt x="1162479" y="442912"/>
                    <a:pt x="1176339" y="456772"/>
                    <a:pt x="1176339" y="473869"/>
                  </a:cubicBezTo>
                  <a:lnTo>
                    <a:pt x="1176339" y="597693"/>
                  </a:lnTo>
                  <a:cubicBezTo>
                    <a:pt x="1176339" y="614790"/>
                    <a:pt x="1162479" y="628650"/>
                    <a:pt x="1145382" y="628650"/>
                  </a:cubicBezTo>
                  <a:lnTo>
                    <a:pt x="845346" y="628650"/>
                  </a:lnTo>
                  <a:cubicBezTo>
                    <a:pt x="828249" y="628650"/>
                    <a:pt x="814389" y="614790"/>
                    <a:pt x="814389" y="597693"/>
                  </a:cubicBezTo>
                  <a:lnTo>
                    <a:pt x="814389" y="473869"/>
                  </a:lnTo>
                  <a:cubicBezTo>
                    <a:pt x="814389" y="456772"/>
                    <a:pt x="828249" y="442912"/>
                    <a:pt x="845346" y="442912"/>
                  </a:cubicBezTo>
                  <a:close/>
                  <a:moveTo>
                    <a:pt x="447677" y="442912"/>
                  </a:moveTo>
                  <a:lnTo>
                    <a:pt x="747713" y="442912"/>
                  </a:lnTo>
                  <a:cubicBezTo>
                    <a:pt x="764810" y="442912"/>
                    <a:pt x="778670" y="456772"/>
                    <a:pt x="778670" y="473869"/>
                  </a:cubicBezTo>
                  <a:lnTo>
                    <a:pt x="778670" y="597693"/>
                  </a:lnTo>
                  <a:cubicBezTo>
                    <a:pt x="778670" y="614790"/>
                    <a:pt x="764810" y="628650"/>
                    <a:pt x="747713" y="628650"/>
                  </a:cubicBezTo>
                  <a:lnTo>
                    <a:pt x="447677" y="628650"/>
                  </a:lnTo>
                  <a:cubicBezTo>
                    <a:pt x="430580" y="628650"/>
                    <a:pt x="416720" y="614790"/>
                    <a:pt x="416720" y="597693"/>
                  </a:cubicBezTo>
                  <a:lnTo>
                    <a:pt x="416720" y="473869"/>
                  </a:lnTo>
                  <a:cubicBezTo>
                    <a:pt x="416720" y="456772"/>
                    <a:pt x="430580" y="442912"/>
                    <a:pt x="447677" y="442912"/>
                  </a:cubicBezTo>
                  <a:close/>
                  <a:moveTo>
                    <a:pt x="50008" y="442912"/>
                  </a:moveTo>
                  <a:lnTo>
                    <a:pt x="350044" y="442912"/>
                  </a:lnTo>
                  <a:cubicBezTo>
                    <a:pt x="367141" y="442912"/>
                    <a:pt x="381001" y="456772"/>
                    <a:pt x="381001" y="473869"/>
                  </a:cubicBezTo>
                  <a:lnTo>
                    <a:pt x="381001" y="597693"/>
                  </a:lnTo>
                  <a:cubicBezTo>
                    <a:pt x="381001" y="614790"/>
                    <a:pt x="367141" y="628650"/>
                    <a:pt x="350044" y="628650"/>
                  </a:cubicBezTo>
                  <a:lnTo>
                    <a:pt x="50008" y="628650"/>
                  </a:lnTo>
                  <a:cubicBezTo>
                    <a:pt x="32911" y="628650"/>
                    <a:pt x="19051" y="614790"/>
                    <a:pt x="19051" y="597693"/>
                  </a:cubicBezTo>
                  <a:lnTo>
                    <a:pt x="19051" y="473869"/>
                  </a:lnTo>
                  <a:cubicBezTo>
                    <a:pt x="19051" y="456772"/>
                    <a:pt x="32911" y="442912"/>
                    <a:pt x="50008" y="442912"/>
                  </a:cubicBezTo>
                  <a:close/>
                  <a:moveTo>
                    <a:pt x="1045371" y="221456"/>
                  </a:moveTo>
                  <a:lnTo>
                    <a:pt x="1195388" y="221456"/>
                  </a:lnTo>
                  <a:lnTo>
                    <a:pt x="1195388" y="407194"/>
                  </a:lnTo>
                  <a:lnTo>
                    <a:pt x="1045371" y="407194"/>
                  </a:lnTo>
                  <a:cubicBezTo>
                    <a:pt x="1028274" y="407194"/>
                    <a:pt x="1014414" y="393334"/>
                    <a:pt x="1014414" y="376237"/>
                  </a:cubicBezTo>
                  <a:lnTo>
                    <a:pt x="1014414" y="252413"/>
                  </a:lnTo>
                  <a:cubicBezTo>
                    <a:pt x="1014414" y="235316"/>
                    <a:pt x="1028274" y="221456"/>
                    <a:pt x="1045371" y="221456"/>
                  </a:cubicBezTo>
                  <a:close/>
                  <a:moveTo>
                    <a:pt x="647702" y="221456"/>
                  </a:moveTo>
                  <a:lnTo>
                    <a:pt x="947738" y="221456"/>
                  </a:lnTo>
                  <a:cubicBezTo>
                    <a:pt x="964835" y="221456"/>
                    <a:pt x="978695" y="235316"/>
                    <a:pt x="978695" y="252413"/>
                  </a:cubicBezTo>
                  <a:lnTo>
                    <a:pt x="978695" y="376237"/>
                  </a:lnTo>
                  <a:cubicBezTo>
                    <a:pt x="978695" y="393334"/>
                    <a:pt x="964835" y="407194"/>
                    <a:pt x="947738" y="407194"/>
                  </a:cubicBezTo>
                  <a:lnTo>
                    <a:pt x="647702" y="407194"/>
                  </a:lnTo>
                  <a:cubicBezTo>
                    <a:pt x="630605" y="407194"/>
                    <a:pt x="616745" y="393334"/>
                    <a:pt x="616745" y="376237"/>
                  </a:cubicBezTo>
                  <a:lnTo>
                    <a:pt x="616745" y="252413"/>
                  </a:lnTo>
                  <a:cubicBezTo>
                    <a:pt x="616745" y="235316"/>
                    <a:pt x="630605" y="221456"/>
                    <a:pt x="647702" y="221456"/>
                  </a:cubicBezTo>
                  <a:close/>
                  <a:moveTo>
                    <a:pt x="250033" y="221456"/>
                  </a:moveTo>
                  <a:lnTo>
                    <a:pt x="550069" y="221456"/>
                  </a:lnTo>
                  <a:cubicBezTo>
                    <a:pt x="567166" y="221456"/>
                    <a:pt x="581026" y="235316"/>
                    <a:pt x="581026" y="252413"/>
                  </a:cubicBezTo>
                  <a:lnTo>
                    <a:pt x="581026" y="376237"/>
                  </a:lnTo>
                  <a:cubicBezTo>
                    <a:pt x="581026" y="393334"/>
                    <a:pt x="567166" y="407194"/>
                    <a:pt x="550069" y="407194"/>
                  </a:cubicBezTo>
                  <a:lnTo>
                    <a:pt x="250033" y="407194"/>
                  </a:lnTo>
                  <a:cubicBezTo>
                    <a:pt x="232936" y="407194"/>
                    <a:pt x="219076" y="393334"/>
                    <a:pt x="219076" y="376237"/>
                  </a:cubicBezTo>
                  <a:lnTo>
                    <a:pt x="219076" y="252413"/>
                  </a:lnTo>
                  <a:cubicBezTo>
                    <a:pt x="219076" y="235316"/>
                    <a:pt x="232936" y="221456"/>
                    <a:pt x="250033" y="221456"/>
                  </a:cubicBezTo>
                  <a:close/>
                  <a:moveTo>
                    <a:pt x="0" y="221456"/>
                  </a:moveTo>
                  <a:lnTo>
                    <a:pt x="152400" y="221456"/>
                  </a:lnTo>
                  <a:cubicBezTo>
                    <a:pt x="169497" y="221456"/>
                    <a:pt x="183357" y="235316"/>
                    <a:pt x="183357" y="252413"/>
                  </a:cubicBezTo>
                  <a:lnTo>
                    <a:pt x="183357" y="376237"/>
                  </a:lnTo>
                  <a:cubicBezTo>
                    <a:pt x="183357" y="393334"/>
                    <a:pt x="169497" y="407194"/>
                    <a:pt x="152400" y="407194"/>
                  </a:cubicBezTo>
                  <a:lnTo>
                    <a:pt x="0" y="407194"/>
                  </a:lnTo>
                  <a:close/>
                  <a:moveTo>
                    <a:pt x="845346" y="0"/>
                  </a:moveTo>
                  <a:lnTo>
                    <a:pt x="1145382" y="0"/>
                  </a:lnTo>
                  <a:cubicBezTo>
                    <a:pt x="1162479" y="0"/>
                    <a:pt x="1176339" y="13860"/>
                    <a:pt x="1176339" y="30957"/>
                  </a:cubicBezTo>
                  <a:lnTo>
                    <a:pt x="1176339" y="154781"/>
                  </a:lnTo>
                  <a:cubicBezTo>
                    <a:pt x="1176339" y="171878"/>
                    <a:pt x="1162479" y="185738"/>
                    <a:pt x="1145382" y="185738"/>
                  </a:cubicBezTo>
                  <a:lnTo>
                    <a:pt x="845346" y="185738"/>
                  </a:lnTo>
                  <a:cubicBezTo>
                    <a:pt x="828249" y="185738"/>
                    <a:pt x="814389" y="171878"/>
                    <a:pt x="814389" y="154781"/>
                  </a:cubicBezTo>
                  <a:lnTo>
                    <a:pt x="814389" y="30957"/>
                  </a:lnTo>
                  <a:cubicBezTo>
                    <a:pt x="814389" y="13860"/>
                    <a:pt x="828249" y="0"/>
                    <a:pt x="845346" y="0"/>
                  </a:cubicBezTo>
                  <a:close/>
                  <a:moveTo>
                    <a:pt x="447677" y="0"/>
                  </a:moveTo>
                  <a:lnTo>
                    <a:pt x="747713" y="0"/>
                  </a:lnTo>
                  <a:cubicBezTo>
                    <a:pt x="764810" y="0"/>
                    <a:pt x="778670" y="13860"/>
                    <a:pt x="778670" y="30957"/>
                  </a:cubicBezTo>
                  <a:lnTo>
                    <a:pt x="778670" y="154781"/>
                  </a:lnTo>
                  <a:cubicBezTo>
                    <a:pt x="778670" y="171878"/>
                    <a:pt x="764810" y="185738"/>
                    <a:pt x="747713" y="185738"/>
                  </a:cubicBezTo>
                  <a:lnTo>
                    <a:pt x="447677" y="185738"/>
                  </a:lnTo>
                  <a:cubicBezTo>
                    <a:pt x="430580" y="185738"/>
                    <a:pt x="416720" y="171878"/>
                    <a:pt x="416720" y="154781"/>
                  </a:cubicBezTo>
                  <a:lnTo>
                    <a:pt x="416720" y="30957"/>
                  </a:lnTo>
                  <a:cubicBezTo>
                    <a:pt x="416720" y="13860"/>
                    <a:pt x="430580" y="0"/>
                    <a:pt x="447677" y="0"/>
                  </a:cubicBezTo>
                  <a:close/>
                  <a:moveTo>
                    <a:pt x="50008" y="0"/>
                  </a:moveTo>
                  <a:lnTo>
                    <a:pt x="350044" y="0"/>
                  </a:lnTo>
                  <a:cubicBezTo>
                    <a:pt x="367141" y="0"/>
                    <a:pt x="381001" y="13860"/>
                    <a:pt x="381001" y="30957"/>
                  </a:cubicBezTo>
                  <a:lnTo>
                    <a:pt x="381001" y="154781"/>
                  </a:lnTo>
                  <a:cubicBezTo>
                    <a:pt x="381001" y="171878"/>
                    <a:pt x="367141" y="185738"/>
                    <a:pt x="350044" y="185738"/>
                  </a:cubicBezTo>
                  <a:lnTo>
                    <a:pt x="50008" y="185738"/>
                  </a:lnTo>
                  <a:cubicBezTo>
                    <a:pt x="32911" y="185738"/>
                    <a:pt x="19051" y="171878"/>
                    <a:pt x="19051" y="154781"/>
                  </a:cubicBezTo>
                  <a:lnTo>
                    <a:pt x="19051" y="30957"/>
                  </a:lnTo>
                  <a:cubicBezTo>
                    <a:pt x="19051" y="13860"/>
                    <a:pt x="32911" y="0"/>
                    <a:pt x="50008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四角形: 角を丸くする 48">
              <a:extLst>
                <a:ext uri="{FF2B5EF4-FFF2-40B4-BE49-F238E27FC236}">
                  <a16:creationId xmlns:a16="http://schemas.microsoft.com/office/drawing/2014/main" id="{09C4CC7E-2703-4C64-AC95-027A22622801}"/>
                </a:ext>
              </a:extLst>
            </p:cNvPr>
            <p:cNvSpPr/>
            <p:nvPr/>
          </p:nvSpPr>
          <p:spPr>
            <a:xfrm>
              <a:off x="619123" y="1298972"/>
              <a:ext cx="361950" cy="185738"/>
            </a:xfrm>
            <a:prstGeom prst="round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四角形: 角を丸くする 49">
              <a:extLst>
                <a:ext uri="{FF2B5EF4-FFF2-40B4-BE49-F238E27FC236}">
                  <a16:creationId xmlns:a16="http://schemas.microsoft.com/office/drawing/2014/main" id="{285A9912-C191-46DD-9CF6-E6EC3EAA9917}"/>
                </a:ext>
              </a:extLst>
            </p:cNvPr>
            <p:cNvSpPr/>
            <p:nvPr/>
          </p:nvSpPr>
          <p:spPr>
            <a:xfrm>
              <a:off x="221454" y="1741884"/>
              <a:ext cx="361950" cy="185738"/>
            </a:xfrm>
            <a:prstGeom prst="roundRect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34A6DF7D-1E59-4412-B561-3D4C5C18611E}"/>
              </a:ext>
            </a:extLst>
          </p:cNvPr>
          <p:cNvGrpSpPr/>
          <p:nvPr/>
        </p:nvGrpSpPr>
        <p:grpSpPr>
          <a:xfrm>
            <a:off x="5565250" y="1725769"/>
            <a:ext cx="554586" cy="514814"/>
            <a:chOff x="2378" y="1057274"/>
            <a:chExt cx="1195388" cy="1109664"/>
          </a:xfrm>
        </p:grpSpPr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B2805361-CA17-431C-991C-292ACD8CB2F9}"/>
                </a:ext>
              </a:extLst>
            </p:cNvPr>
            <p:cNvSpPr/>
            <p:nvPr/>
          </p:nvSpPr>
          <p:spPr>
            <a:xfrm>
              <a:off x="2378" y="1057274"/>
              <a:ext cx="1195388" cy="110966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02CF1FF9-3750-4A27-A0C0-E38D2FE3A6E5}"/>
                </a:ext>
              </a:extLst>
            </p:cNvPr>
            <p:cNvSpPr/>
            <p:nvPr/>
          </p:nvSpPr>
          <p:spPr>
            <a:xfrm>
              <a:off x="2378" y="1078705"/>
              <a:ext cx="1195388" cy="1071562"/>
            </a:xfrm>
            <a:custGeom>
              <a:avLst/>
              <a:gdLst>
                <a:gd name="connsiteX0" fmla="*/ 845346 w 1195388"/>
                <a:gd name="connsiteY0" fmla="*/ 885824 h 1071562"/>
                <a:gd name="connsiteX1" fmla="*/ 1145382 w 1195388"/>
                <a:gd name="connsiteY1" fmla="*/ 885824 h 1071562"/>
                <a:gd name="connsiteX2" fmla="*/ 1176339 w 1195388"/>
                <a:gd name="connsiteY2" fmla="*/ 916781 h 1071562"/>
                <a:gd name="connsiteX3" fmla="*/ 1176339 w 1195388"/>
                <a:gd name="connsiteY3" fmla="*/ 1040605 h 1071562"/>
                <a:gd name="connsiteX4" fmla="*/ 1145382 w 1195388"/>
                <a:gd name="connsiteY4" fmla="*/ 1071562 h 1071562"/>
                <a:gd name="connsiteX5" fmla="*/ 845346 w 1195388"/>
                <a:gd name="connsiteY5" fmla="*/ 1071562 h 1071562"/>
                <a:gd name="connsiteX6" fmla="*/ 814389 w 1195388"/>
                <a:gd name="connsiteY6" fmla="*/ 1040605 h 1071562"/>
                <a:gd name="connsiteX7" fmla="*/ 814389 w 1195388"/>
                <a:gd name="connsiteY7" fmla="*/ 916781 h 1071562"/>
                <a:gd name="connsiteX8" fmla="*/ 845346 w 1195388"/>
                <a:gd name="connsiteY8" fmla="*/ 885824 h 1071562"/>
                <a:gd name="connsiteX9" fmla="*/ 447677 w 1195388"/>
                <a:gd name="connsiteY9" fmla="*/ 885824 h 1071562"/>
                <a:gd name="connsiteX10" fmla="*/ 747713 w 1195388"/>
                <a:gd name="connsiteY10" fmla="*/ 885824 h 1071562"/>
                <a:gd name="connsiteX11" fmla="*/ 778670 w 1195388"/>
                <a:gd name="connsiteY11" fmla="*/ 916781 h 1071562"/>
                <a:gd name="connsiteX12" fmla="*/ 778670 w 1195388"/>
                <a:gd name="connsiteY12" fmla="*/ 1040605 h 1071562"/>
                <a:gd name="connsiteX13" fmla="*/ 747713 w 1195388"/>
                <a:gd name="connsiteY13" fmla="*/ 1071562 h 1071562"/>
                <a:gd name="connsiteX14" fmla="*/ 447677 w 1195388"/>
                <a:gd name="connsiteY14" fmla="*/ 1071562 h 1071562"/>
                <a:gd name="connsiteX15" fmla="*/ 416720 w 1195388"/>
                <a:gd name="connsiteY15" fmla="*/ 1040605 h 1071562"/>
                <a:gd name="connsiteX16" fmla="*/ 416720 w 1195388"/>
                <a:gd name="connsiteY16" fmla="*/ 916781 h 1071562"/>
                <a:gd name="connsiteX17" fmla="*/ 447677 w 1195388"/>
                <a:gd name="connsiteY17" fmla="*/ 885824 h 1071562"/>
                <a:gd name="connsiteX18" fmla="*/ 50008 w 1195388"/>
                <a:gd name="connsiteY18" fmla="*/ 885824 h 1071562"/>
                <a:gd name="connsiteX19" fmla="*/ 350044 w 1195388"/>
                <a:gd name="connsiteY19" fmla="*/ 885824 h 1071562"/>
                <a:gd name="connsiteX20" fmla="*/ 381001 w 1195388"/>
                <a:gd name="connsiteY20" fmla="*/ 916781 h 1071562"/>
                <a:gd name="connsiteX21" fmla="*/ 381001 w 1195388"/>
                <a:gd name="connsiteY21" fmla="*/ 1040605 h 1071562"/>
                <a:gd name="connsiteX22" fmla="*/ 350044 w 1195388"/>
                <a:gd name="connsiteY22" fmla="*/ 1071562 h 1071562"/>
                <a:gd name="connsiteX23" fmla="*/ 50008 w 1195388"/>
                <a:gd name="connsiteY23" fmla="*/ 1071562 h 1071562"/>
                <a:gd name="connsiteX24" fmla="*/ 19051 w 1195388"/>
                <a:gd name="connsiteY24" fmla="*/ 1040605 h 1071562"/>
                <a:gd name="connsiteX25" fmla="*/ 19051 w 1195388"/>
                <a:gd name="connsiteY25" fmla="*/ 916781 h 1071562"/>
                <a:gd name="connsiteX26" fmla="*/ 50008 w 1195388"/>
                <a:gd name="connsiteY26" fmla="*/ 885824 h 1071562"/>
                <a:gd name="connsiteX27" fmla="*/ 1045371 w 1195388"/>
                <a:gd name="connsiteY27" fmla="*/ 664368 h 1071562"/>
                <a:gd name="connsiteX28" fmla="*/ 1195388 w 1195388"/>
                <a:gd name="connsiteY28" fmla="*/ 664368 h 1071562"/>
                <a:gd name="connsiteX29" fmla="*/ 1195388 w 1195388"/>
                <a:gd name="connsiteY29" fmla="*/ 850106 h 1071562"/>
                <a:gd name="connsiteX30" fmla="*/ 1045371 w 1195388"/>
                <a:gd name="connsiteY30" fmla="*/ 850106 h 1071562"/>
                <a:gd name="connsiteX31" fmla="*/ 1014414 w 1195388"/>
                <a:gd name="connsiteY31" fmla="*/ 819149 h 1071562"/>
                <a:gd name="connsiteX32" fmla="*/ 1014414 w 1195388"/>
                <a:gd name="connsiteY32" fmla="*/ 695325 h 1071562"/>
                <a:gd name="connsiteX33" fmla="*/ 1045371 w 1195388"/>
                <a:gd name="connsiteY33" fmla="*/ 664368 h 1071562"/>
                <a:gd name="connsiteX34" fmla="*/ 647702 w 1195388"/>
                <a:gd name="connsiteY34" fmla="*/ 664368 h 1071562"/>
                <a:gd name="connsiteX35" fmla="*/ 947738 w 1195388"/>
                <a:gd name="connsiteY35" fmla="*/ 664368 h 1071562"/>
                <a:gd name="connsiteX36" fmla="*/ 978695 w 1195388"/>
                <a:gd name="connsiteY36" fmla="*/ 695325 h 1071562"/>
                <a:gd name="connsiteX37" fmla="*/ 978695 w 1195388"/>
                <a:gd name="connsiteY37" fmla="*/ 819149 h 1071562"/>
                <a:gd name="connsiteX38" fmla="*/ 947738 w 1195388"/>
                <a:gd name="connsiteY38" fmla="*/ 850106 h 1071562"/>
                <a:gd name="connsiteX39" fmla="*/ 647702 w 1195388"/>
                <a:gd name="connsiteY39" fmla="*/ 850106 h 1071562"/>
                <a:gd name="connsiteX40" fmla="*/ 616745 w 1195388"/>
                <a:gd name="connsiteY40" fmla="*/ 819149 h 1071562"/>
                <a:gd name="connsiteX41" fmla="*/ 616745 w 1195388"/>
                <a:gd name="connsiteY41" fmla="*/ 695325 h 1071562"/>
                <a:gd name="connsiteX42" fmla="*/ 647702 w 1195388"/>
                <a:gd name="connsiteY42" fmla="*/ 664368 h 1071562"/>
                <a:gd name="connsiteX43" fmla="*/ 250033 w 1195388"/>
                <a:gd name="connsiteY43" fmla="*/ 664368 h 1071562"/>
                <a:gd name="connsiteX44" fmla="*/ 550069 w 1195388"/>
                <a:gd name="connsiteY44" fmla="*/ 664368 h 1071562"/>
                <a:gd name="connsiteX45" fmla="*/ 581026 w 1195388"/>
                <a:gd name="connsiteY45" fmla="*/ 695325 h 1071562"/>
                <a:gd name="connsiteX46" fmla="*/ 581026 w 1195388"/>
                <a:gd name="connsiteY46" fmla="*/ 819149 h 1071562"/>
                <a:gd name="connsiteX47" fmla="*/ 550069 w 1195388"/>
                <a:gd name="connsiteY47" fmla="*/ 850106 h 1071562"/>
                <a:gd name="connsiteX48" fmla="*/ 250033 w 1195388"/>
                <a:gd name="connsiteY48" fmla="*/ 850106 h 1071562"/>
                <a:gd name="connsiteX49" fmla="*/ 219076 w 1195388"/>
                <a:gd name="connsiteY49" fmla="*/ 819149 h 1071562"/>
                <a:gd name="connsiteX50" fmla="*/ 219076 w 1195388"/>
                <a:gd name="connsiteY50" fmla="*/ 695325 h 1071562"/>
                <a:gd name="connsiteX51" fmla="*/ 250033 w 1195388"/>
                <a:gd name="connsiteY51" fmla="*/ 664368 h 1071562"/>
                <a:gd name="connsiteX52" fmla="*/ 0 w 1195388"/>
                <a:gd name="connsiteY52" fmla="*/ 664368 h 1071562"/>
                <a:gd name="connsiteX53" fmla="*/ 152400 w 1195388"/>
                <a:gd name="connsiteY53" fmla="*/ 664368 h 1071562"/>
                <a:gd name="connsiteX54" fmla="*/ 183357 w 1195388"/>
                <a:gd name="connsiteY54" fmla="*/ 695325 h 1071562"/>
                <a:gd name="connsiteX55" fmla="*/ 183357 w 1195388"/>
                <a:gd name="connsiteY55" fmla="*/ 819149 h 1071562"/>
                <a:gd name="connsiteX56" fmla="*/ 152400 w 1195388"/>
                <a:gd name="connsiteY56" fmla="*/ 850106 h 1071562"/>
                <a:gd name="connsiteX57" fmla="*/ 0 w 1195388"/>
                <a:gd name="connsiteY57" fmla="*/ 850106 h 1071562"/>
                <a:gd name="connsiteX58" fmla="*/ 845346 w 1195388"/>
                <a:gd name="connsiteY58" fmla="*/ 442912 h 1071562"/>
                <a:gd name="connsiteX59" fmla="*/ 1145382 w 1195388"/>
                <a:gd name="connsiteY59" fmla="*/ 442912 h 1071562"/>
                <a:gd name="connsiteX60" fmla="*/ 1176339 w 1195388"/>
                <a:gd name="connsiteY60" fmla="*/ 473869 h 1071562"/>
                <a:gd name="connsiteX61" fmla="*/ 1176339 w 1195388"/>
                <a:gd name="connsiteY61" fmla="*/ 597693 h 1071562"/>
                <a:gd name="connsiteX62" fmla="*/ 1145382 w 1195388"/>
                <a:gd name="connsiteY62" fmla="*/ 628650 h 1071562"/>
                <a:gd name="connsiteX63" fmla="*/ 845346 w 1195388"/>
                <a:gd name="connsiteY63" fmla="*/ 628650 h 1071562"/>
                <a:gd name="connsiteX64" fmla="*/ 814389 w 1195388"/>
                <a:gd name="connsiteY64" fmla="*/ 597693 h 1071562"/>
                <a:gd name="connsiteX65" fmla="*/ 814389 w 1195388"/>
                <a:gd name="connsiteY65" fmla="*/ 473869 h 1071562"/>
                <a:gd name="connsiteX66" fmla="*/ 845346 w 1195388"/>
                <a:gd name="connsiteY66" fmla="*/ 442912 h 1071562"/>
                <a:gd name="connsiteX67" fmla="*/ 447677 w 1195388"/>
                <a:gd name="connsiteY67" fmla="*/ 442912 h 1071562"/>
                <a:gd name="connsiteX68" fmla="*/ 747713 w 1195388"/>
                <a:gd name="connsiteY68" fmla="*/ 442912 h 1071562"/>
                <a:gd name="connsiteX69" fmla="*/ 778670 w 1195388"/>
                <a:gd name="connsiteY69" fmla="*/ 473869 h 1071562"/>
                <a:gd name="connsiteX70" fmla="*/ 778670 w 1195388"/>
                <a:gd name="connsiteY70" fmla="*/ 597693 h 1071562"/>
                <a:gd name="connsiteX71" fmla="*/ 747713 w 1195388"/>
                <a:gd name="connsiteY71" fmla="*/ 628650 h 1071562"/>
                <a:gd name="connsiteX72" fmla="*/ 447677 w 1195388"/>
                <a:gd name="connsiteY72" fmla="*/ 628650 h 1071562"/>
                <a:gd name="connsiteX73" fmla="*/ 416720 w 1195388"/>
                <a:gd name="connsiteY73" fmla="*/ 597693 h 1071562"/>
                <a:gd name="connsiteX74" fmla="*/ 416720 w 1195388"/>
                <a:gd name="connsiteY74" fmla="*/ 473869 h 1071562"/>
                <a:gd name="connsiteX75" fmla="*/ 447677 w 1195388"/>
                <a:gd name="connsiteY75" fmla="*/ 442912 h 1071562"/>
                <a:gd name="connsiteX76" fmla="*/ 50008 w 1195388"/>
                <a:gd name="connsiteY76" fmla="*/ 442912 h 1071562"/>
                <a:gd name="connsiteX77" fmla="*/ 350044 w 1195388"/>
                <a:gd name="connsiteY77" fmla="*/ 442912 h 1071562"/>
                <a:gd name="connsiteX78" fmla="*/ 381001 w 1195388"/>
                <a:gd name="connsiteY78" fmla="*/ 473869 h 1071562"/>
                <a:gd name="connsiteX79" fmla="*/ 381001 w 1195388"/>
                <a:gd name="connsiteY79" fmla="*/ 597693 h 1071562"/>
                <a:gd name="connsiteX80" fmla="*/ 350044 w 1195388"/>
                <a:gd name="connsiteY80" fmla="*/ 628650 h 1071562"/>
                <a:gd name="connsiteX81" fmla="*/ 50008 w 1195388"/>
                <a:gd name="connsiteY81" fmla="*/ 628650 h 1071562"/>
                <a:gd name="connsiteX82" fmla="*/ 19051 w 1195388"/>
                <a:gd name="connsiteY82" fmla="*/ 597693 h 1071562"/>
                <a:gd name="connsiteX83" fmla="*/ 19051 w 1195388"/>
                <a:gd name="connsiteY83" fmla="*/ 473869 h 1071562"/>
                <a:gd name="connsiteX84" fmla="*/ 50008 w 1195388"/>
                <a:gd name="connsiteY84" fmla="*/ 442912 h 1071562"/>
                <a:gd name="connsiteX85" fmla="*/ 1045371 w 1195388"/>
                <a:gd name="connsiteY85" fmla="*/ 221456 h 1071562"/>
                <a:gd name="connsiteX86" fmla="*/ 1195388 w 1195388"/>
                <a:gd name="connsiteY86" fmla="*/ 221456 h 1071562"/>
                <a:gd name="connsiteX87" fmla="*/ 1195388 w 1195388"/>
                <a:gd name="connsiteY87" fmla="*/ 407194 h 1071562"/>
                <a:gd name="connsiteX88" fmla="*/ 1045371 w 1195388"/>
                <a:gd name="connsiteY88" fmla="*/ 407194 h 1071562"/>
                <a:gd name="connsiteX89" fmla="*/ 1014414 w 1195388"/>
                <a:gd name="connsiteY89" fmla="*/ 376237 h 1071562"/>
                <a:gd name="connsiteX90" fmla="*/ 1014414 w 1195388"/>
                <a:gd name="connsiteY90" fmla="*/ 252413 h 1071562"/>
                <a:gd name="connsiteX91" fmla="*/ 1045371 w 1195388"/>
                <a:gd name="connsiteY91" fmla="*/ 221456 h 1071562"/>
                <a:gd name="connsiteX92" fmla="*/ 647702 w 1195388"/>
                <a:gd name="connsiteY92" fmla="*/ 221456 h 1071562"/>
                <a:gd name="connsiteX93" fmla="*/ 947738 w 1195388"/>
                <a:gd name="connsiteY93" fmla="*/ 221456 h 1071562"/>
                <a:gd name="connsiteX94" fmla="*/ 978695 w 1195388"/>
                <a:gd name="connsiteY94" fmla="*/ 252413 h 1071562"/>
                <a:gd name="connsiteX95" fmla="*/ 978695 w 1195388"/>
                <a:gd name="connsiteY95" fmla="*/ 376237 h 1071562"/>
                <a:gd name="connsiteX96" fmla="*/ 947738 w 1195388"/>
                <a:gd name="connsiteY96" fmla="*/ 407194 h 1071562"/>
                <a:gd name="connsiteX97" fmla="*/ 647702 w 1195388"/>
                <a:gd name="connsiteY97" fmla="*/ 407194 h 1071562"/>
                <a:gd name="connsiteX98" fmla="*/ 616745 w 1195388"/>
                <a:gd name="connsiteY98" fmla="*/ 376237 h 1071562"/>
                <a:gd name="connsiteX99" fmla="*/ 616745 w 1195388"/>
                <a:gd name="connsiteY99" fmla="*/ 252413 h 1071562"/>
                <a:gd name="connsiteX100" fmla="*/ 647702 w 1195388"/>
                <a:gd name="connsiteY100" fmla="*/ 221456 h 1071562"/>
                <a:gd name="connsiteX101" fmla="*/ 250033 w 1195388"/>
                <a:gd name="connsiteY101" fmla="*/ 221456 h 1071562"/>
                <a:gd name="connsiteX102" fmla="*/ 550069 w 1195388"/>
                <a:gd name="connsiteY102" fmla="*/ 221456 h 1071562"/>
                <a:gd name="connsiteX103" fmla="*/ 581026 w 1195388"/>
                <a:gd name="connsiteY103" fmla="*/ 252413 h 1071562"/>
                <a:gd name="connsiteX104" fmla="*/ 581026 w 1195388"/>
                <a:gd name="connsiteY104" fmla="*/ 376237 h 1071562"/>
                <a:gd name="connsiteX105" fmla="*/ 550069 w 1195388"/>
                <a:gd name="connsiteY105" fmla="*/ 407194 h 1071562"/>
                <a:gd name="connsiteX106" fmla="*/ 250033 w 1195388"/>
                <a:gd name="connsiteY106" fmla="*/ 407194 h 1071562"/>
                <a:gd name="connsiteX107" fmla="*/ 219076 w 1195388"/>
                <a:gd name="connsiteY107" fmla="*/ 376237 h 1071562"/>
                <a:gd name="connsiteX108" fmla="*/ 219076 w 1195388"/>
                <a:gd name="connsiteY108" fmla="*/ 252413 h 1071562"/>
                <a:gd name="connsiteX109" fmla="*/ 250033 w 1195388"/>
                <a:gd name="connsiteY109" fmla="*/ 221456 h 1071562"/>
                <a:gd name="connsiteX110" fmla="*/ 0 w 1195388"/>
                <a:gd name="connsiteY110" fmla="*/ 221456 h 1071562"/>
                <a:gd name="connsiteX111" fmla="*/ 152400 w 1195388"/>
                <a:gd name="connsiteY111" fmla="*/ 221456 h 1071562"/>
                <a:gd name="connsiteX112" fmla="*/ 183357 w 1195388"/>
                <a:gd name="connsiteY112" fmla="*/ 252413 h 1071562"/>
                <a:gd name="connsiteX113" fmla="*/ 183357 w 1195388"/>
                <a:gd name="connsiteY113" fmla="*/ 376237 h 1071562"/>
                <a:gd name="connsiteX114" fmla="*/ 152400 w 1195388"/>
                <a:gd name="connsiteY114" fmla="*/ 407194 h 1071562"/>
                <a:gd name="connsiteX115" fmla="*/ 0 w 1195388"/>
                <a:gd name="connsiteY115" fmla="*/ 407194 h 1071562"/>
                <a:gd name="connsiteX116" fmla="*/ 845346 w 1195388"/>
                <a:gd name="connsiteY116" fmla="*/ 0 h 1071562"/>
                <a:gd name="connsiteX117" fmla="*/ 1145382 w 1195388"/>
                <a:gd name="connsiteY117" fmla="*/ 0 h 1071562"/>
                <a:gd name="connsiteX118" fmla="*/ 1176339 w 1195388"/>
                <a:gd name="connsiteY118" fmla="*/ 30957 h 1071562"/>
                <a:gd name="connsiteX119" fmla="*/ 1176339 w 1195388"/>
                <a:gd name="connsiteY119" fmla="*/ 154781 h 1071562"/>
                <a:gd name="connsiteX120" fmla="*/ 1145382 w 1195388"/>
                <a:gd name="connsiteY120" fmla="*/ 185738 h 1071562"/>
                <a:gd name="connsiteX121" fmla="*/ 845346 w 1195388"/>
                <a:gd name="connsiteY121" fmla="*/ 185738 h 1071562"/>
                <a:gd name="connsiteX122" fmla="*/ 814389 w 1195388"/>
                <a:gd name="connsiteY122" fmla="*/ 154781 h 1071562"/>
                <a:gd name="connsiteX123" fmla="*/ 814389 w 1195388"/>
                <a:gd name="connsiteY123" fmla="*/ 30957 h 1071562"/>
                <a:gd name="connsiteX124" fmla="*/ 845346 w 1195388"/>
                <a:gd name="connsiteY124" fmla="*/ 0 h 1071562"/>
                <a:gd name="connsiteX125" fmla="*/ 447677 w 1195388"/>
                <a:gd name="connsiteY125" fmla="*/ 0 h 1071562"/>
                <a:gd name="connsiteX126" fmla="*/ 747713 w 1195388"/>
                <a:gd name="connsiteY126" fmla="*/ 0 h 1071562"/>
                <a:gd name="connsiteX127" fmla="*/ 778670 w 1195388"/>
                <a:gd name="connsiteY127" fmla="*/ 30957 h 1071562"/>
                <a:gd name="connsiteX128" fmla="*/ 778670 w 1195388"/>
                <a:gd name="connsiteY128" fmla="*/ 154781 h 1071562"/>
                <a:gd name="connsiteX129" fmla="*/ 747713 w 1195388"/>
                <a:gd name="connsiteY129" fmla="*/ 185738 h 1071562"/>
                <a:gd name="connsiteX130" fmla="*/ 447677 w 1195388"/>
                <a:gd name="connsiteY130" fmla="*/ 185738 h 1071562"/>
                <a:gd name="connsiteX131" fmla="*/ 416720 w 1195388"/>
                <a:gd name="connsiteY131" fmla="*/ 154781 h 1071562"/>
                <a:gd name="connsiteX132" fmla="*/ 416720 w 1195388"/>
                <a:gd name="connsiteY132" fmla="*/ 30957 h 1071562"/>
                <a:gd name="connsiteX133" fmla="*/ 447677 w 1195388"/>
                <a:gd name="connsiteY133" fmla="*/ 0 h 1071562"/>
                <a:gd name="connsiteX134" fmla="*/ 50008 w 1195388"/>
                <a:gd name="connsiteY134" fmla="*/ 0 h 1071562"/>
                <a:gd name="connsiteX135" fmla="*/ 350044 w 1195388"/>
                <a:gd name="connsiteY135" fmla="*/ 0 h 1071562"/>
                <a:gd name="connsiteX136" fmla="*/ 381001 w 1195388"/>
                <a:gd name="connsiteY136" fmla="*/ 30957 h 1071562"/>
                <a:gd name="connsiteX137" fmla="*/ 381001 w 1195388"/>
                <a:gd name="connsiteY137" fmla="*/ 154781 h 1071562"/>
                <a:gd name="connsiteX138" fmla="*/ 350044 w 1195388"/>
                <a:gd name="connsiteY138" fmla="*/ 185738 h 1071562"/>
                <a:gd name="connsiteX139" fmla="*/ 50008 w 1195388"/>
                <a:gd name="connsiteY139" fmla="*/ 185738 h 1071562"/>
                <a:gd name="connsiteX140" fmla="*/ 19051 w 1195388"/>
                <a:gd name="connsiteY140" fmla="*/ 154781 h 1071562"/>
                <a:gd name="connsiteX141" fmla="*/ 19051 w 1195388"/>
                <a:gd name="connsiteY141" fmla="*/ 30957 h 1071562"/>
                <a:gd name="connsiteX142" fmla="*/ 50008 w 1195388"/>
                <a:gd name="connsiteY142" fmla="*/ 0 h 107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1195388" h="1071562">
                  <a:moveTo>
                    <a:pt x="845346" y="885824"/>
                  </a:moveTo>
                  <a:lnTo>
                    <a:pt x="1145382" y="885824"/>
                  </a:lnTo>
                  <a:cubicBezTo>
                    <a:pt x="1162479" y="885824"/>
                    <a:pt x="1176339" y="899684"/>
                    <a:pt x="1176339" y="916781"/>
                  </a:cubicBezTo>
                  <a:lnTo>
                    <a:pt x="1176339" y="1040605"/>
                  </a:lnTo>
                  <a:cubicBezTo>
                    <a:pt x="1176339" y="1057702"/>
                    <a:pt x="1162479" y="1071562"/>
                    <a:pt x="1145382" y="1071562"/>
                  </a:cubicBezTo>
                  <a:lnTo>
                    <a:pt x="845346" y="1071562"/>
                  </a:lnTo>
                  <a:cubicBezTo>
                    <a:pt x="828249" y="1071562"/>
                    <a:pt x="814389" y="1057702"/>
                    <a:pt x="814389" y="1040605"/>
                  </a:cubicBezTo>
                  <a:lnTo>
                    <a:pt x="814389" y="916781"/>
                  </a:lnTo>
                  <a:cubicBezTo>
                    <a:pt x="814389" y="899684"/>
                    <a:pt x="828249" y="885824"/>
                    <a:pt x="845346" y="885824"/>
                  </a:cubicBezTo>
                  <a:close/>
                  <a:moveTo>
                    <a:pt x="447677" y="885824"/>
                  </a:moveTo>
                  <a:lnTo>
                    <a:pt x="747713" y="885824"/>
                  </a:lnTo>
                  <a:cubicBezTo>
                    <a:pt x="764810" y="885824"/>
                    <a:pt x="778670" y="899684"/>
                    <a:pt x="778670" y="916781"/>
                  </a:cubicBezTo>
                  <a:lnTo>
                    <a:pt x="778670" y="1040605"/>
                  </a:lnTo>
                  <a:cubicBezTo>
                    <a:pt x="778670" y="1057702"/>
                    <a:pt x="764810" y="1071562"/>
                    <a:pt x="747713" y="1071562"/>
                  </a:cubicBezTo>
                  <a:lnTo>
                    <a:pt x="447677" y="1071562"/>
                  </a:lnTo>
                  <a:cubicBezTo>
                    <a:pt x="430580" y="1071562"/>
                    <a:pt x="416720" y="1057702"/>
                    <a:pt x="416720" y="1040605"/>
                  </a:cubicBezTo>
                  <a:lnTo>
                    <a:pt x="416720" y="916781"/>
                  </a:lnTo>
                  <a:cubicBezTo>
                    <a:pt x="416720" y="899684"/>
                    <a:pt x="430580" y="885824"/>
                    <a:pt x="447677" y="885824"/>
                  </a:cubicBezTo>
                  <a:close/>
                  <a:moveTo>
                    <a:pt x="50008" y="885824"/>
                  </a:moveTo>
                  <a:lnTo>
                    <a:pt x="350044" y="885824"/>
                  </a:lnTo>
                  <a:cubicBezTo>
                    <a:pt x="367141" y="885824"/>
                    <a:pt x="381001" y="899684"/>
                    <a:pt x="381001" y="916781"/>
                  </a:cubicBezTo>
                  <a:lnTo>
                    <a:pt x="381001" y="1040605"/>
                  </a:lnTo>
                  <a:cubicBezTo>
                    <a:pt x="381001" y="1057702"/>
                    <a:pt x="367141" y="1071562"/>
                    <a:pt x="350044" y="1071562"/>
                  </a:cubicBezTo>
                  <a:lnTo>
                    <a:pt x="50008" y="1071562"/>
                  </a:lnTo>
                  <a:cubicBezTo>
                    <a:pt x="32911" y="1071562"/>
                    <a:pt x="19051" y="1057702"/>
                    <a:pt x="19051" y="1040605"/>
                  </a:cubicBezTo>
                  <a:lnTo>
                    <a:pt x="19051" y="916781"/>
                  </a:lnTo>
                  <a:cubicBezTo>
                    <a:pt x="19051" y="899684"/>
                    <a:pt x="32911" y="885824"/>
                    <a:pt x="50008" y="885824"/>
                  </a:cubicBezTo>
                  <a:close/>
                  <a:moveTo>
                    <a:pt x="1045371" y="664368"/>
                  </a:moveTo>
                  <a:lnTo>
                    <a:pt x="1195388" y="664368"/>
                  </a:lnTo>
                  <a:lnTo>
                    <a:pt x="1195388" y="850106"/>
                  </a:lnTo>
                  <a:lnTo>
                    <a:pt x="1045371" y="850106"/>
                  </a:lnTo>
                  <a:cubicBezTo>
                    <a:pt x="1028274" y="850106"/>
                    <a:pt x="1014414" y="836246"/>
                    <a:pt x="1014414" y="819149"/>
                  </a:cubicBezTo>
                  <a:lnTo>
                    <a:pt x="1014414" y="695325"/>
                  </a:lnTo>
                  <a:cubicBezTo>
                    <a:pt x="1014414" y="678228"/>
                    <a:pt x="1028274" y="664368"/>
                    <a:pt x="1045371" y="664368"/>
                  </a:cubicBezTo>
                  <a:close/>
                  <a:moveTo>
                    <a:pt x="647702" y="664368"/>
                  </a:moveTo>
                  <a:lnTo>
                    <a:pt x="947738" y="664368"/>
                  </a:lnTo>
                  <a:cubicBezTo>
                    <a:pt x="964835" y="664368"/>
                    <a:pt x="978695" y="678228"/>
                    <a:pt x="978695" y="695325"/>
                  </a:cubicBezTo>
                  <a:lnTo>
                    <a:pt x="978695" y="819149"/>
                  </a:lnTo>
                  <a:cubicBezTo>
                    <a:pt x="978695" y="836246"/>
                    <a:pt x="964835" y="850106"/>
                    <a:pt x="947738" y="850106"/>
                  </a:cubicBezTo>
                  <a:lnTo>
                    <a:pt x="647702" y="850106"/>
                  </a:lnTo>
                  <a:cubicBezTo>
                    <a:pt x="630605" y="850106"/>
                    <a:pt x="616745" y="836246"/>
                    <a:pt x="616745" y="819149"/>
                  </a:cubicBezTo>
                  <a:lnTo>
                    <a:pt x="616745" y="695325"/>
                  </a:lnTo>
                  <a:cubicBezTo>
                    <a:pt x="616745" y="678228"/>
                    <a:pt x="630605" y="664368"/>
                    <a:pt x="647702" y="664368"/>
                  </a:cubicBezTo>
                  <a:close/>
                  <a:moveTo>
                    <a:pt x="250033" y="664368"/>
                  </a:moveTo>
                  <a:lnTo>
                    <a:pt x="550069" y="664368"/>
                  </a:lnTo>
                  <a:cubicBezTo>
                    <a:pt x="567166" y="664368"/>
                    <a:pt x="581026" y="678228"/>
                    <a:pt x="581026" y="695325"/>
                  </a:cubicBezTo>
                  <a:lnTo>
                    <a:pt x="581026" y="819149"/>
                  </a:lnTo>
                  <a:cubicBezTo>
                    <a:pt x="581026" y="836246"/>
                    <a:pt x="567166" y="850106"/>
                    <a:pt x="550069" y="850106"/>
                  </a:cubicBezTo>
                  <a:lnTo>
                    <a:pt x="250033" y="850106"/>
                  </a:lnTo>
                  <a:cubicBezTo>
                    <a:pt x="232936" y="850106"/>
                    <a:pt x="219076" y="836246"/>
                    <a:pt x="219076" y="819149"/>
                  </a:cubicBezTo>
                  <a:lnTo>
                    <a:pt x="219076" y="695325"/>
                  </a:lnTo>
                  <a:cubicBezTo>
                    <a:pt x="219076" y="678228"/>
                    <a:pt x="232936" y="664368"/>
                    <a:pt x="250033" y="664368"/>
                  </a:cubicBezTo>
                  <a:close/>
                  <a:moveTo>
                    <a:pt x="0" y="664368"/>
                  </a:moveTo>
                  <a:lnTo>
                    <a:pt x="152400" y="664368"/>
                  </a:lnTo>
                  <a:cubicBezTo>
                    <a:pt x="169497" y="664368"/>
                    <a:pt x="183357" y="678228"/>
                    <a:pt x="183357" y="695325"/>
                  </a:cubicBezTo>
                  <a:lnTo>
                    <a:pt x="183357" y="819149"/>
                  </a:lnTo>
                  <a:cubicBezTo>
                    <a:pt x="183357" y="836246"/>
                    <a:pt x="169497" y="850106"/>
                    <a:pt x="152400" y="850106"/>
                  </a:cubicBezTo>
                  <a:lnTo>
                    <a:pt x="0" y="850106"/>
                  </a:lnTo>
                  <a:close/>
                  <a:moveTo>
                    <a:pt x="845346" y="442912"/>
                  </a:moveTo>
                  <a:lnTo>
                    <a:pt x="1145382" y="442912"/>
                  </a:lnTo>
                  <a:cubicBezTo>
                    <a:pt x="1162479" y="442912"/>
                    <a:pt x="1176339" y="456772"/>
                    <a:pt x="1176339" y="473869"/>
                  </a:cubicBezTo>
                  <a:lnTo>
                    <a:pt x="1176339" y="597693"/>
                  </a:lnTo>
                  <a:cubicBezTo>
                    <a:pt x="1176339" y="614790"/>
                    <a:pt x="1162479" y="628650"/>
                    <a:pt x="1145382" y="628650"/>
                  </a:cubicBezTo>
                  <a:lnTo>
                    <a:pt x="845346" y="628650"/>
                  </a:lnTo>
                  <a:cubicBezTo>
                    <a:pt x="828249" y="628650"/>
                    <a:pt x="814389" y="614790"/>
                    <a:pt x="814389" y="597693"/>
                  </a:cubicBezTo>
                  <a:lnTo>
                    <a:pt x="814389" y="473869"/>
                  </a:lnTo>
                  <a:cubicBezTo>
                    <a:pt x="814389" y="456772"/>
                    <a:pt x="828249" y="442912"/>
                    <a:pt x="845346" y="442912"/>
                  </a:cubicBezTo>
                  <a:close/>
                  <a:moveTo>
                    <a:pt x="447677" y="442912"/>
                  </a:moveTo>
                  <a:lnTo>
                    <a:pt x="747713" y="442912"/>
                  </a:lnTo>
                  <a:cubicBezTo>
                    <a:pt x="764810" y="442912"/>
                    <a:pt x="778670" y="456772"/>
                    <a:pt x="778670" y="473869"/>
                  </a:cubicBezTo>
                  <a:lnTo>
                    <a:pt x="778670" y="597693"/>
                  </a:lnTo>
                  <a:cubicBezTo>
                    <a:pt x="778670" y="614790"/>
                    <a:pt x="764810" y="628650"/>
                    <a:pt x="747713" y="628650"/>
                  </a:cubicBezTo>
                  <a:lnTo>
                    <a:pt x="447677" y="628650"/>
                  </a:lnTo>
                  <a:cubicBezTo>
                    <a:pt x="430580" y="628650"/>
                    <a:pt x="416720" y="614790"/>
                    <a:pt x="416720" y="597693"/>
                  </a:cubicBezTo>
                  <a:lnTo>
                    <a:pt x="416720" y="473869"/>
                  </a:lnTo>
                  <a:cubicBezTo>
                    <a:pt x="416720" y="456772"/>
                    <a:pt x="430580" y="442912"/>
                    <a:pt x="447677" y="442912"/>
                  </a:cubicBezTo>
                  <a:close/>
                  <a:moveTo>
                    <a:pt x="50008" y="442912"/>
                  </a:moveTo>
                  <a:lnTo>
                    <a:pt x="350044" y="442912"/>
                  </a:lnTo>
                  <a:cubicBezTo>
                    <a:pt x="367141" y="442912"/>
                    <a:pt x="381001" y="456772"/>
                    <a:pt x="381001" y="473869"/>
                  </a:cubicBezTo>
                  <a:lnTo>
                    <a:pt x="381001" y="597693"/>
                  </a:lnTo>
                  <a:cubicBezTo>
                    <a:pt x="381001" y="614790"/>
                    <a:pt x="367141" y="628650"/>
                    <a:pt x="350044" y="628650"/>
                  </a:cubicBezTo>
                  <a:lnTo>
                    <a:pt x="50008" y="628650"/>
                  </a:lnTo>
                  <a:cubicBezTo>
                    <a:pt x="32911" y="628650"/>
                    <a:pt x="19051" y="614790"/>
                    <a:pt x="19051" y="597693"/>
                  </a:cubicBezTo>
                  <a:lnTo>
                    <a:pt x="19051" y="473869"/>
                  </a:lnTo>
                  <a:cubicBezTo>
                    <a:pt x="19051" y="456772"/>
                    <a:pt x="32911" y="442912"/>
                    <a:pt x="50008" y="442912"/>
                  </a:cubicBezTo>
                  <a:close/>
                  <a:moveTo>
                    <a:pt x="1045371" y="221456"/>
                  </a:moveTo>
                  <a:lnTo>
                    <a:pt x="1195388" y="221456"/>
                  </a:lnTo>
                  <a:lnTo>
                    <a:pt x="1195388" y="407194"/>
                  </a:lnTo>
                  <a:lnTo>
                    <a:pt x="1045371" y="407194"/>
                  </a:lnTo>
                  <a:cubicBezTo>
                    <a:pt x="1028274" y="407194"/>
                    <a:pt x="1014414" y="393334"/>
                    <a:pt x="1014414" y="376237"/>
                  </a:cubicBezTo>
                  <a:lnTo>
                    <a:pt x="1014414" y="252413"/>
                  </a:lnTo>
                  <a:cubicBezTo>
                    <a:pt x="1014414" y="235316"/>
                    <a:pt x="1028274" y="221456"/>
                    <a:pt x="1045371" y="221456"/>
                  </a:cubicBezTo>
                  <a:close/>
                  <a:moveTo>
                    <a:pt x="647702" y="221456"/>
                  </a:moveTo>
                  <a:lnTo>
                    <a:pt x="947738" y="221456"/>
                  </a:lnTo>
                  <a:cubicBezTo>
                    <a:pt x="964835" y="221456"/>
                    <a:pt x="978695" y="235316"/>
                    <a:pt x="978695" y="252413"/>
                  </a:cubicBezTo>
                  <a:lnTo>
                    <a:pt x="978695" y="376237"/>
                  </a:lnTo>
                  <a:cubicBezTo>
                    <a:pt x="978695" y="393334"/>
                    <a:pt x="964835" y="407194"/>
                    <a:pt x="947738" y="407194"/>
                  </a:cubicBezTo>
                  <a:lnTo>
                    <a:pt x="647702" y="407194"/>
                  </a:lnTo>
                  <a:cubicBezTo>
                    <a:pt x="630605" y="407194"/>
                    <a:pt x="616745" y="393334"/>
                    <a:pt x="616745" y="376237"/>
                  </a:cubicBezTo>
                  <a:lnTo>
                    <a:pt x="616745" y="252413"/>
                  </a:lnTo>
                  <a:cubicBezTo>
                    <a:pt x="616745" y="235316"/>
                    <a:pt x="630605" y="221456"/>
                    <a:pt x="647702" y="221456"/>
                  </a:cubicBezTo>
                  <a:close/>
                  <a:moveTo>
                    <a:pt x="250033" y="221456"/>
                  </a:moveTo>
                  <a:lnTo>
                    <a:pt x="550069" y="221456"/>
                  </a:lnTo>
                  <a:cubicBezTo>
                    <a:pt x="567166" y="221456"/>
                    <a:pt x="581026" y="235316"/>
                    <a:pt x="581026" y="252413"/>
                  </a:cubicBezTo>
                  <a:lnTo>
                    <a:pt x="581026" y="376237"/>
                  </a:lnTo>
                  <a:cubicBezTo>
                    <a:pt x="581026" y="393334"/>
                    <a:pt x="567166" y="407194"/>
                    <a:pt x="550069" y="407194"/>
                  </a:cubicBezTo>
                  <a:lnTo>
                    <a:pt x="250033" y="407194"/>
                  </a:lnTo>
                  <a:cubicBezTo>
                    <a:pt x="232936" y="407194"/>
                    <a:pt x="219076" y="393334"/>
                    <a:pt x="219076" y="376237"/>
                  </a:cubicBezTo>
                  <a:lnTo>
                    <a:pt x="219076" y="252413"/>
                  </a:lnTo>
                  <a:cubicBezTo>
                    <a:pt x="219076" y="235316"/>
                    <a:pt x="232936" y="221456"/>
                    <a:pt x="250033" y="221456"/>
                  </a:cubicBezTo>
                  <a:close/>
                  <a:moveTo>
                    <a:pt x="0" y="221456"/>
                  </a:moveTo>
                  <a:lnTo>
                    <a:pt x="152400" y="221456"/>
                  </a:lnTo>
                  <a:cubicBezTo>
                    <a:pt x="169497" y="221456"/>
                    <a:pt x="183357" y="235316"/>
                    <a:pt x="183357" y="252413"/>
                  </a:cubicBezTo>
                  <a:lnTo>
                    <a:pt x="183357" y="376237"/>
                  </a:lnTo>
                  <a:cubicBezTo>
                    <a:pt x="183357" y="393334"/>
                    <a:pt x="169497" y="407194"/>
                    <a:pt x="152400" y="407194"/>
                  </a:cubicBezTo>
                  <a:lnTo>
                    <a:pt x="0" y="407194"/>
                  </a:lnTo>
                  <a:close/>
                  <a:moveTo>
                    <a:pt x="845346" y="0"/>
                  </a:moveTo>
                  <a:lnTo>
                    <a:pt x="1145382" y="0"/>
                  </a:lnTo>
                  <a:cubicBezTo>
                    <a:pt x="1162479" y="0"/>
                    <a:pt x="1176339" y="13860"/>
                    <a:pt x="1176339" y="30957"/>
                  </a:cubicBezTo>
                  <a:lnTo>
                    <a:pt x="1176339" y="154781"/>
                  </a:lnTo>
                  <a:cubicBezTo>
                    <a:pt x="1176339" y="171878"/>
                    <a:pt x="1162479" y="185738"/>
                    <a:pt x="1145382" y="185738"/>
                  </a:cubicBezTo>
                  <a:lnTo>
                    <a:pt x="845346" y="185738"/>
                  </a:lnTo>
                  <a:cubicBezTo>
                    <a:pt x="828249" y="185738"/>
                    <a:pt x="814389" y="171878"/>
                    <a:pt x="814389" y="154781"/>
                  </a:cubicBezTo>
                  <a:lnTo>
                    <a:pt x="814389" y="30957"/>
                  </a:lnTo>
                  <a:cubicBezTo>
                    <a:pt x="814389" y="13860"/>
                    <a:pt x="828249" y="0"/>
                    <a:pt x="845346" y="0"/>
                  </a:cubicBezTo>
                  <a:close/>
                  <a:moveTo>
                    <a:pt x="447677" y="0"/>
                  </a:moveTo>
                  <a:lnTo>
                    <a:pt x="747713" y="0"/>
                  </a:lnTo>
                  <a:cubicBezTo>
                    <a:pt x="764810" y="0"/>
                    <a:pt x="778670" y="13860"/>
                    <a:pt x="778670" y="30957"/>
                  </a:cubicBezTo>
                  <a:lnTo>
                    <a:pt x="778670" y="154781"/>
                  </a:lnTo>
                  <a:cubicBezTo>
                    <a:pt x="778670" y="171878"/>
                    <a:pt x="764810" y="185738"/>
                    <a:pt x="747713" y="185738"/>
                  </a:cubicBezTo>
                  <a:lnTo>
                    <a:pt x="447677" y="185738"/>
                  </a:lnTo>
                  <a:cubicBezTo>
                    <a:pt x="430580" y="185738"/>
                    <a:pt x="416720" y="171878"/>
                    <a:pt x="416720" y="154781"/>
                  </a:cubicBezTo>
                  <a:lnTo>
                    <a:pt x="416720" y="30957"/>
                  </a:lnTo>
                  <a:cubicBezTo>
                    <a:pt x="416720" y="13860"/>
                    <a:pt x="430580" y="0"/>
                    <a:pt x="447677" y="0"/>
                  </a:cubicBezTo>
                  <a:close/>
                  <a:moveTo>
                    <a:pt x="50008" y="0"/>
                  </a:moveTo>
                  <a:lnTo>
                    <a:pt x="350044" y="0"/>
                  </a:lnTo>
                  <a:cubicBezTo>
                    <a:pt x="367141" y="0"/>
                    <a:pt x="381001" y="13860"/>
                    <a:pt x="381001" y="30957"/>
                  </a:cubicBezTo>
                  <a:lnTo>
                    <a:pt x="381001" y="154781"/>
                  </a:lnTo>
                  <a:cubicBezTo>
                    <a:pt x="381001" y="171878"/>
                    <a:pt x="367141" y="185738"/>
                    <a:pt x="350044" y="185738"/>
                  </a:cubicBezTo>
                  <a:lnTo>
                    <a:pt x="50008" y="185738"/>
                  </a:lnTo>
                  <a:cubicBezTo>
                    <a:pt x="32911" y="185738"/>
                    <a:pt x="19051" y="171878"/>
                    <a:pt x="19051" y="154781"/>
                  </a:cubicBezTo>
                  <a:lnTo>
                    <a:pt x="19051" y="30957"/>
                  </a:lnTo>
                  <a:cubicBezTo>
                    <a:pt x="19051" y="13860"/>
                    <a:pt x="32911" y="0"/>
                    <a:pt x="50008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四角形: 角を丸くする 55">
              <a:extLst>
                <a:ext uri="{FF2B5EF4-FFF2-40B4-BE49-F238E27FC236}">
                  <a16:creationId xmlns:a16="http://schemas.microsoft.com/office/drawing/2014/main" id="{1C8D7416-386B-468D-BF94-55DB83D6B370}"/>
                </a:ext>
              </a:extLst>
            </p:cNvPr>
            <p:cNvSpPr/>
            <p:nvPr/>
          </p:nvSpPr>
          <p:spPr>
            <a:xfrm>
              <a:off x="619123" y="1298972"/>
              <a:ext cx="361950" cy="185738"/>
            </a:xfrm>
            <a:prstGeom prst="round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四角形: 角を丸くする 56">
              <a:extLst>
                <a:ext uri="{FF2B5EF4-FFF2-40B4-BE49-F238E27FC236}">
                  <a16:creationId xmlns:a16="http://schemas.microsoft.com/office/drawing/2014/main" id="{F9D641FD-6ECE-4778-BB24-DD30D574CABF}"/>
                </a:ext>
              </a:extLst>
            </p:cNvPr>
            <p:cNvSpPr/>
            <p:nvPr/>
          </p:nvSpPr>
          <p:spPr>
            <a:xfrm>
              <a:off x="221454" y="1741884"/>
              <a:ext cx="361950" cy="185738"/>
            </a:xfrm>
            <a:prstGeom prst="roundRect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8545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AEE617E-129D-4232-9BF3-7A137BB74D96}"/>
              </a:ext>
            </a:extLst>
          </p:cNvPr>
          <p:cNvSpPr/>
          <p:nvPr/>
        </p:nvSpPr>
        <p:spPr>
          <a:xfrm>
            <a:off x="900896" y="5183782"/>
            <a:ext cx="1226820" cy="118474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F4395AB-A8DC-4DB3-81D2-4F4849ED4390}"/>
              </a:ext>
            </a:extLst>
          </p:cNvPr>
          <p:cNvSpPr txBox="1"/>
          <p:nvPr/>
        </p:nvSpPr>
        <p:spPr>
          <a:xfrm>
            <a:off x="224443" y="208130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塗りパターンの使い方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497968-AE74-4346-848E-D9777D24C3F2}"/>
              </a:ext>
            </a:extLst>
          </p:cNvPr>
          <p:cNvSpPr txBox="1"/>
          <p:nvPr/>
        </p:nvSpPr>
        <p:spPr>
          <a:xfrm>
            <a:off x="224443" y="731112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３．図形へ塗りパターンの埋め込み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D2D2404-C98C-47B8-84A9-2693C5F878D9}"/>
              </a:ext>
            </a:extLst>
          </p:cNvPr>
          <p:cNvSpPr txBox="1"/>
          <p:nvPr/>
        </p:nvSpPr>
        <p:spPr>
          <a:xfrm>
            <a:off x="540328" y="1004560"/>
            <a:ext cx="89112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使いたい図形を選択し、図形の書式設定から「塗りつぶし（図またはテクスチャ）」を選択し、画像ソース「挿入する」ボタンをクリックします。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次に、図の挿入「ファイルから」を選択し、先ほど保存した画像ファイルを読み込みます。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最後に、「図をテクスチャとして並べる」にチェックを入れれば完成です。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D17A0DC-A984-4BEB-9D3C-B0BDF792C8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6875" y="1878975"/>
            <a:ext cx="1509717" cy="3277191"/>
          </a:xfrm>
          <a:prstGeom prst="rect">
            <a:avLst/>
          </a:prstGeom>
        </p:spPr>
      </p:pic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2B6A6BFC-09EA-4D31-9B96-0E5314FA512E}"/>
              </a:ext>
            </a:extLst>
          </p:cNvPr>
          <p:cNvSpPr/>
          <p:nvPr/>
        </p:nvSpPr>
        <p:spPr>
          <a:xfrm>
            <a:off x="3696541" y="3579634"/>
            <a:ext cx="612908" cy="20020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1E2B92AA-94D6-4739-8E68-2B08255F0BFB}"/>
              </a:ext>
            </a:extLst>
          </p:cNvPr>
          <p:cNvSpPr/>
          <p:nvPr/>
        </p:nvSpPr>
        <p:spPr>
          <a:xfrm>
            <a:off x="3639391" y="2967831"/>
            <a:ext cx="1167738" cy="14525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62BA1519-969D-4E52-B457-200E8022B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6258" y="2419946"/>
            <a:ext cx="2951032" cy="1703167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18D120AC-1767-4EC5-9F66-7BB5B21E61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6875" y="5471334"/>
            <a:ext cx="1405387" cy="503239"/>
          </a:xfrm>
          <a:prstGeom prst="rect">
            <a:avLst/>
          </a:prstGeom>
        </p:spPr>
      </p:pic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8AB8BA6-5008-4325-B415-96B6C875D737}"/>
              </a:ext>
            </a:extLst>
          </p:cNvPr>
          <p:cNvSpPr/>
          <p:nvPr/>
        </p:nvSpPr>
        <p:spPr>
          <a:xfrm>
            <a:off x="3558540" y="5697995"/>
            <a:ext cx="1150619" cy="18464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F256C591-B27F-4CC5-A65A-90E014CE7B19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4309449" y="3271530"/>
            <a:ext cx="896809" cy="306708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79F2458C-CF90-42C6-A926-12B98B75A9AF}"/>
              </a:ext>
            </a:extLst>
          </p:cNvPr>
          <p:cNvCxnSpPr>
            <a:cxnSpLocks/>
          </p:cNvCxnSpPr>
          <p:nvPr/>
        </p:nvCxnSpPr>
        <p:spPr>
          <a:xfrm>
            <a:off x="1498821" y="3113083"/>
            <a:ext cx="0" cy="425266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2D3F07C9-B5D8-4550-90AA-15A74AF96932}"/>
              </a:ext>
            </a:extLst>
          </p:cNvPr>
          <p:cNvCxnSpPr>
            <a:cxnSpLocks/>
          </p:cNvCxnSpPr>
          <p:nvPr/>
        </p:nvCxnSpPr>
        <p:spPr>
          <a:xfrm>
            <a:off x="1498821" y="4753171"/>
            <a:ext cx="0" cy="425266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9004E950-C181-4810-9106-C3BDCCA2DCF3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2385060" y="5790318"/>
            <a:ext cx="1173480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A4E4BE3-EDEB-4B2B-8C7B-B58B636ADA09}"/>
              </a:ext>
            </a:extLst>
          </p:cNvPr>
          <p:cNvSpPr/>
          <p:nvPr/>
        </p:nvSpPr>
        <p:spPr>
          <a:xfrm>
            <a:off x="900896" y="1928347"/>
            <a:ext cx="1226820" cy="1184740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052EE821-F686-4A42-86BB-78F6E9D52C8C}"/>
              </a:ext>
            </a:extLst>
          </p:cNvPr>
          <p:cNvGrpSpPr/>
          <p:nvPr/>
        </p:nvGrpSpPr>
        <p:grpSpPr>
          <a:xfrm>
            <a:off x="1356683" y="2794244"/>
            <a:ext cx="315246" cy="318840"/>
            <a:chOff x="7544247" y="4195671"/>
            <a:chExt cx="503934" cy="509679"/>
          </a:xfrm>
        </p:grpSpPr>
        <p:sp>
          <p:nvSpPr>
            <p:cNvPr id="34" name="四角形: 上の 2 つの角を丸める 33">
              <a:extLst>
                <a:ext uri="{FF2B5EF4-FFF2-40B4-BE49-F238E27FC236}">
                  <a16:creationId xmlns:a16="http://schemas.microsoft.com/office/drawing/2014/main" id="{4DEC89E5-6730-44ED-A358-87A0FD79B28D}"/>
                </a:ext>
              </a:extLst>
            </p:cNvPr>
            <p:cNvSpPr/>
            <p:nvPr/>
          </p:nvSpPr>
          <p:spPr>
            <a:xfrm>
              <a:off x="7544247" y="4195671"/>
              <a:ext cx="503934" cy="50967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四角形: 上の 2 つの角を丸める 34">
              <a:extLst>
                <a:ext uri="{FF2B5EF4-FFF2-40B4-BE49-F238E27FC236}">
                  <a16:creationId xmlns:a16="http://schemas.microsoft.com/office/drawing/2014/main" id="{F025918A-0B94-4F05-8121-9843C61C6E3A}"/>
                </a:ext>
              </a:extLst>
            </p:cNvPr>
            <p:cNvSpPr/>
            <p:nvPr/>
          </p:nvSpPr>
          <p:spPr>
            <a:xfrm>
              <a:off x="7613015" y="4275851"/>
              <a:ext cx="366184" cy="42949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" name="フリーフォーム: 図形 32">
            <a:extLst>
              <a:ext uri="{FF2B5EF4-FFF2-40B4-BE49-F238E27FC236}">
                <a16:creationId xmlns:a16="http://schemas.microsoft.com/office/drawing/2014/main" id="{1110C5CC-7711-482B-ACD6-18646E0E53AE}"/>
              </a:ext>
            </a:extLst>
          </p:cNvPr>
          <p:cNvSpPr/>
          <p:nvPr/>
        </p:nvSpPr>
        <p:spPr>
          <a:xfrm>
            <a:off x="1044089" y="2148400"/>
            <a:ext cx="940434" cy="447076"/>
          </a:xfrm>
          <a:custGeom>
            <a:avLst/>
            <a:gdLst>
              <a:gd name="connsiteX0" fmla="*/ 912424 w 971103"/>
              <a:gd name="connsiteY0" fmla="*/ 376237 h 559549"/>
              <a:gd name="connsiteX1" fmla="*/ 971103 w 971103"/>
              <a:gd name="connsiteY1" fmla="*/ 434916 h 559549"/>
              <a:gd name="connsiteX2" fmla="*/ 971103 w 971103"/>
              <a:gd name="connsiteY2" fmla="*/ 559549 h 559549"/>
              <a:gd name="connsiteX3" fmla="*/ 853745 w 971103"/>
              <a:gd name="connsiteY3" fmla="*/ 559549 h 559549"/>
              <a:gd name="connsiteX4" fmla="*/ 853745 w 971103"/>
              <a:gd name="connsiteY4" fmla="*/ 434916 h 559549"/>
              <a:gd name="connsiteX5" fmla="*/ 912424 w 971103"/>
              <a:gd name="connsiteY5" fmla="*/ 376237 h 559549"/>
              <a:gd name="connsiteX6" fmla="*/ 736212 w 971103"/>
              <a:gd name="connsiteY6" fmla="*/ 376237 h 559549"/>
              <a:gd name="connsiteX7" fmla="*/ 794891 w 971103"/>
              <a:gd name="connsiteY7" fmla="*/ 434916 h 559549"/>
              <a:gd name="connsiteX8" fmla="*/ 794891 w 971103"/>
              <a:gd name="connsiteY8" fmla="*/ 559549 h 559549"/>
              <a:gd name="connsiteX9" fmla="*/ 677533 w 971103"/>
              <a:gd name="connsiteY9" fmla="*/ 559549 h 559549"/>
              <a:gd name="connsiteX10" fmla="*/ 677533 w 971103"/>
              <a:gd name="connsiteY10" fmla="*/ 434916 h 559549"/>
              <a:gd name="connsiteX11" fmla="*/ 736212 w 971103"/>
              <a:gd name="connsiteY11" fmla="*/ 376237 h 559549"/>
              <a:gd name="connsiteX12" fmla="*/ 234891 w 971103"/>
              <a:gd name="connsiteY12" fmla="*/ 376237 h 559549"/>
              <a:gd name="connsiteX13" fmla="*/ 293570 w 971103"/>
              <a:gd name="connsiteY13" fmla="*/ 434916 h 559549"/>
              <a:gd name="connsiteX14" fmla="*/ 293570 w 971103"/>
              <a:gd name="connsiteY14" fmla="*/ 559549 h 559549"/>
              <a:gd name="connsiteX15" fmla="*/ 176212 w 971103"/>
              <a:gd name="connsiteY15" fmla="*/ 559549 h 559549"/>
              <a:gd name="connsiteX16" fmla="*/ 176212 w 971103"/>
              <a:gd name="connsiteY16" fmla="*/ 434916 h 559549"/>
              <a:gd name="connsiteX17" fmla="*/ 234891 w 971103"/>
              <a:gd name="connsiteY17" fmla="*/ 376237 h 559549"/>
              <a:gd name="connsiteX18" fmla="*/ 58679 w 971103"/>
              <a:gd name="connsiteY18" fmla="*/ 376237 h 559549"/>
              <a:gd name="connsiteX19" fmla="*/ 117358 w 971103"/>
              <a:gd name="connsiteY19" fmla="*/ 434916 h 559549"/>
              <a:gd name="connsiteX20" fmla="*/ 117358 w 971103"/>
              <a:gd name="connsiteY20" fmla="*/ 559549 h 559549"/>
              <a:gd name="connsiteX21" fmla="*/ 0 w 971103"/>
              <a:gd name="connsiteY21" fmla="*/ 559549 h 559549"/>
              <a:gd name="connsiteX22" fmla="*/ 0 w 971103"/>
              <a:gd name="connsiteY22" fmla="*/ 434916 h 559549"/>
              <a:gd name="connsiteX23" fmla="*/ 58679 w 971103"/>
              <a:gd name="connsiteY23" fmla="*/ 376237 h 559549"/>
              <a:gd name="connsiteX24" fmla="*/ 912424 w 971103"/>
              <a:gd name="connsiteY24" fmla="*/ 0 h 559549"/>
              <a:gd name="connsiteX25" fmla="*/ 971103 w 971103"/>
              <a:gd name="connsiteY25" fmla="*/ 58679 h 559549"/>
              <a:gd name="connsiteX26" fmla="*/ 971103 w 971103"/>
              <a:gd name="connsiteY26" fmla="*/ 183312 h 559549"/>
              <a:gd name="connsiteX27" fmla="*/ 853745 w 971103"/>
              <a:gd name="connsiteY27" fmla="*/ 183312 h 559549"/>
              <a:gd name="connsiteX28" fmla="*/ 853745 w 971103"/>
              <a:gd name="connsiteY28" fmla="*/ 58679 h 559549"/>
              <a:gd name="connsiteX29" fmla="*/ 912424 w 971103"/>
              <a:gd name="connsiteY29" fmla="*/ 0 h 559549"/>
              <a:gd name="connsiteX30" fmla="*/ 736212 w 971103"/>
              <a:gd name="connsiteY30" fmla="*/ 0 h 559549"/>
              <a:gd name="connsiteX31" fmla="*/ 794891 w 971103"/>
              <a:gd name="connsiteY31" fmla="*/ 58679 h 559549"/>
              <a:gd name="connsiteX32" fmla="*/ 794891 w 971103"/>
              <a:gd name="connsiteY32" fmla="*/ 183312 h 559549"/>
              <a:gd name="connsiteX33" fmla="*/ 677533 w 971103"/>
              <a:gd name="connsiteY33" fmla="*/ 183312 h 559549"/>
              <a:gd name="connsiteX34" fmla="*/ 677533 w 971103"/>
              <a:gd name="connsiteY34" fmla="*/ 58679 h 559549"/>
              <a:gd name="connsiteX35" fmla="*/ 736212 w 971103"/>
              <a:gd name="connsiteY35" fmla="*/ 0 h 559549"/>
              <a:gd name="connsiteX36" fmla="*/ 234891 w 971103"/>
              <a:gd name="connsiteY36" fmla="*/ 0 h 559549"/>
              <a:gd name="connsiteX37" fmla="*/ 293570 w 971103"/>
              <a:gd name="connsiteY37" fmla="*/ 58679 h 559549"/>
              <a:gd name="connsiteX38" fmla="*/ 293570 w 971103"/>
              <a:gd name="connsiteY38" fmla="*/ 183312 h 559549"/>
              <a:gd name="connsiteX39" fmla="*/ 176212 w 971103"/>
              <a:gd name="connsiteY39" fmla="*/ 183312 h 559549"/>
              <a:gd name="connsiteX40" fmla="*/ 176212 w 971103"/>
              <a:gd name="connsiteY40" fmla="*/ 58679 h 559549"/>
              <a:gd name="connsiteX41" fmla="*/ 234891 w 971103"/>
              <a:gd name="connsiteY41" fmla="*/ 0 h 559549"/>
              <a:gd name="connsiteX42" fmla="*/ 58679 w 971103"/>
              <a:gd name="connsiteY42" fmla="*/ 0 h 559549"/>
              <a:gd name="connsiteX43" fmla="*/ 117358 w 971103"/>
              <a:gd name="connsiteY43" fmla="*/ 58679 h 559549"/>
              <a:gd name="connsiteX44" fmla="*/ 117358 w 971103"/>
              <a:gd name="connsiteY44" fmla="*/ 183312 h 559549"/>
              <a:gd name="connsiteX45" fmla="*/ 0 w 971103"/>
              <a:gd name="connsiteY45" fmla="*/ 183312 h 559549"/>
              <a:gd name="connsiteX46" fmla="*/ 0 w 971103"/>
              <a:gd name="connsiteY46" fmla="*/ 58679 h 559549"/>
              <a:gd name="connsiteX47" fmla="*/ 58679 w 971103"/>
              <a:gd name="connsiteY47" fmla="*/ 0 h 559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971103" h="559549">
                <a:moveTo>
                  <a:pt x="912424" y="376237"/>
                </a:moveTo>
                <a:cubicBezTo>
                  <a:pt x="944832" y="376237"/>
                  <a:pt x="971103" y="402508"/>
                  <a:pt x="971103" y="434916"/>
                </a:cubicBezTo>
                <a:lnTo>
                  <a:pt x="971103" y="559549"/>
                </a:lnTo>
                <a:lnTo>
                  <a:pt x="853745" y="559549"/>
                </a:lnTo>
                <a:lnTo>
                  <a:pt x="853745" y="434916"/>
                </a:lnTo>
                <a:cubicBezTo>
                  <a:pt x="853745" y="402508"/>
                  <a:pt x="880016" y="376237"/>
                  <a:pt x="912424" y="376237"/>
                </a:cubicBezTo>
                <a:close/>
                <a:moveTo>
                  <a:pt x="736212" y="376237"/>
                </a:moveTo>
                <a:cubicBezTo>
                  <a:pt x="768620" y="376237"/>
                  <a:pt x="794891" y="402508"/>
                  <a:pt x="794891" y="434916"/>
                </a:cubicBezTo>
                <a:lnTo>
                  <a:pt x="794891" y="559549"/>
                </a:lnTo>
                <a:lnTo>
                  <a:pt x="677533" y="559549"/>
                </a:lnTo>
                <a:lnTo>
                  <a:pt x="677533" y="434916"/>
                </a:lnTo>
                <a:cubicBezTo>
                  <a:pt x="677533" y="402508"/>
                  <a:pt x="703804" y="376237"/>
                  <a:pt x="736212" y="376237"/>
                </a:cubicBezTo>
                <a:close/>
                <a:moveTo>
                  <a:pt x="234891" y="376237"/>
                </a:moveTo>
                <a:cubicBezTo>
                  <a:pt x="267299" y="376237"/>
                  <a:pt x="293570" y="402508"/>
                  <a:pt x="293570" y="434916"/>
                </a:cubicBezTo>
                <a:lnTo>
                  <a:pt x="293570" y="559549"/>
                </a:lnTo>
                <a:lnTo>
                  <a:pt x="176212" y="559549"/>
                </a:lnTo>
                <a:lnTo>
                  <a:pt x="176212" y="434916"/>
                </a:lnTo>
                <a:cubicBezTo>
                  <a:pt x="176212" y="402508"/>
                  <a:pt x="202483" y="376237"/>
                  <a:pt x="234891" y="376237"/>
                </a:cubicBezTo>
                <a:close/>
                <a:moveTo>
                  <a:pt x="58679" y="376237"/>
                </a:moveTo>
                <a:cubicBezTo>
                  <a:pt x="91087" y="376237"/>
                  <a:pt x="117358" y="402508"/>
                  <a:pt x="117358" y="434916"/>
                </a:cubicBezTo>
                <a:lnTo>
                  <a:pt x="117358" y="559549"/>
                </a:lnTo>
                <a:lnTo>
                  <a:pt x="0" y="559549"/>
                </a:lnTo>
                <a:lnTo>
                  <a:pt x="0" y="434916"/>
                </a:lnTo>
                <a:cubicBezTo>
                  <a:pt x="0" y="402508"/>
                  <a:pt x="26271" y="376237"/>
                  <a:pt x="58679" y="376237"/>
                </a:cubicBezTo>
                <a:close/>
                <a:moveTo>
                  <a:pt x="912424" y="0"/>
                </a:moveTo>
                <a:cubicBezTo>
                  <a:pt x="944832" y="0"/>
                  <a:pt x="971103" y="26271"/>
                  <a:pt x="971103" y="58679"/>
                </a:cubicBezTo>
                <a:lnTo>
                  <a:pt x="971103" y="183312"/>
                </a:lnTo>
                <a:lnTo>
                  <a:pt x="853745" y="183312"/>
                </a:lnTo>
                <a:lnTo>
                  <a:pt x="853745" y="58679"/>
                </a:lnTo>
                <a:cubicBezTo>
                  <a:pt x="853745" y="26271"/>
                  <a:pt x="880016" y="0"/>
                  <a:pt x="912424" y="0"/>
                </a:cubicBezTo>
                <a:close/>
                <a:moveTo>
                  <a:pt x="736212" y="0"/>
                </a:moveTo>
                <a:cubicBezTo>
                  <a:pt x="768620" y="0"/>
                  <a:pt x="794891" y="26271"/>
                  <a:pt x="794891" y="58679"/>
                </a:cubicBezTo>
                <a:lnTo>
                  <a:pt x="794891" y="183312"/>
                </a:lnTo>
                <a:lnTo>
                  <a:pt x="677533" y="183312"/>
                </a:lnTo>
                <a:lnTo>
                  <a:pt x="677533" y="58679"/>
                </a:lnTo>
                <a:cubicBezTo>
                  <a:pt x="677533" y="26271"/>
                  <a:pt x="703804" y="0"/>
                  <a:pt x="736212" y="0"/>
                </a:cubicBezTo>
                <a:close/>
                <a:moveTo>
                  <a:pt x="234891" y="0"/>
                </a:moveTo>
                <a:cubicBezTo>
                  <a:pt x="267299" y="0"/>
                  <a:pt x="293570" y="26271"/>
                  <a:pt x="293570" y="58679"/>
                </a:cubicBezTo>
                <a:lnTo>
                  <a:pt x="293570" y="183312"/>
                </a:lnTo>
                <a:lnTo>
                  <a:pt x="176212" y="183312"/>
                </a:lnTo>
                <a:lnTo>
                  <a:pt x="176212" y="58679"/>
                </a:lnTo>
                <a:cubicBezTo>
                  <a:pt x="176212" y="26271"/>
                  <a:pt x="202483" y="0"/>
                  <a:pt x="234891" y="0"/>
                </a:cubicBezTo>
                <a:close/>
                <a:moveTo>
                  <a:pt x="58679" y="0"/>
                </a:moveTo>
                <a:cubicBezTo>
                  <a:pt x="91087" y="0"/>
                  <a:pt x="117358" y="26271"/>
                  <a:pt x="117358" y="58679"/>
                </a:cubicBezTo>
                <a:lnTo>
                  <a:pt x="117358" y="183312"/>
                </a:lnTo>
                <a:lnTo>
                  <a:pt x="0" y="183312"/>
                </a:lnTo>
                <a:lnTo>
                  <a:pt x="0" y="58679"/>
                </a:lnTo>
                <a:cubicBezTo>
                  <a:pt x="0" y="26271"/>
                  <a:pt x="26271" y="0"/>
                  <a:pt x="58679" y="0"/>
                </a:cubicBezTo>
                <a:close/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513923E-A6B7-4B32-A028-CD8D25E82BF8}"/>
              </a:ext>
            </a:extLst>
          </p:cNvPr>
          <p:cNvSpPr/>
          <p:nvPr/>
        </p:nvSpPr>
        <p:spPr>
          <a:xfrm>
            <a:off x="900896" y="3553390"/>
            <a:ext cx="1226820" cy="118474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CD47B52B-40B3-4446-BA83-467AC3E0A280}"/>
              </a:ext>
            </a:extLst>
          </p:cNvPr>
          <p:cNvGrpSpPr/>
          <p:nvPr/>
        </p:nvGrpSpPr>
        <p:grpSpPr>
          <a:xfrm>
            <a:off x="1356683" y="4419287"/>
            <a:ext cx="315246" cy="318840"/>
            <a:chOff x="7544247" y="4195671"/>
            <a:chExt cx="503934" cy="509679"/>
          </a:xfrm>
        </p:grpSpPr>
        <p:sp>
          <p:nvSpPr>
            <p:cNvPr id="51" name="四角形: 上の 2 つの角を丸める 50">
              <a:extLst>
                <a:ext uri="{FF2B5EF4-FFF2-40B4-BE49-F238E27FC236}">
                  <a16:creationId xmlns:a16="http://schemas.microsoft.com/office/drawing/2014/main" id="{488FA74C-C287-4502-AF9C-039A941E4D39}"/>
                </a:ext>
              </a:extLst>
            </p:cNvPr>
            <p:cNvSpPr/>
            <p:nvPr/>
          </p:nvSpPr>
          <p:spPr>
            <a:xfrm>
              <a:off x="7544247" y="4195671"/>
              <a:ext cx="503934" cy="50967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62707C10-66ED-45D1-BCAC-AD4C2C1E9065}"/>
                </a:ext>
              </a:extLst>
            </p:cNvPr>
            <p:cNvSpPr/>
            <p:nvPr/>
          </p:nvSpPr>
          <p:spPr>
            <a:xfrm>
              <a:off x="7613015" y="4275851"/>
              <a:ext cx="366184" cy="42949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FAB81BD5-3E84-426E-912D-2007C0D89FB9}"/>
              </a:ext>
            </a:extLst>
          </p:cNvPr>
          <p:cNvSpPr/>
          <p:nvPr/>
        </p:nvSpPr>
        <p:spPr>
          <a:xfrm>
            <a:off x="1044089" y="3773443"/>
            <a:ext cx="940434" cy="447076"/>
          </a:xfrm>
          <a:custGeom>
            <a:avLst/>
            <a:gdLst>
              <a:gd name="connsiteX0" fmla="*/ 912424 w 971103"/>
              <a:gd name="connsiteY0" fmla="*/ 376237 h 559549"/>
              <a:gd name="connsiteX1" fmla="*/ 971103 w 971103"/>
              <a:gd name="connsiteY1" fmla="*/ 434916 h 559549"/>
              <a:gd name="connsiteX2" fmla="*/ 971103 w 971103"/>
              <a:gd name="connsiteY2" fmla="*/ 559549 h 559549"/>
              <a:gd name="connsiteX3" fmla="*/ 853745 w 971103"/>
              <a:gd name="connsiteY3" fmla="*/ 559549 h 559549"/>
              <a:gd name="connsiteX4" fmla="*/ 853745 w 971103"/>
              <a:gd name="connsiteY4" fmla="*/ 434916 h 559549"/>
              <a:gd name="connsiteX5" fmla="*/ 912424 w 971103"/>
              <a:gd name="connsiteY5" fmla="*/ 376237 h 559549"/>
              <a:gd name="connsiteX6" fmla="*/ 736212 w 971103"/>
              <a:gd name="connsiteY6" fmla="*/ 376237 h 559549"/>
              <a:gd name="connsiteX7" fmla="*/ 794891 w 971103"/>
              <a:gd name="connsiteY7" fmla="*/ 434916 h 559549"/>
              <a:gd name="connsiteX8" fmla="*/ 794891 w 971103"/>
              <a:gd name="connsiteY8" fmla="*/ 559549 h 559549"/>
              <a:gd name="connsiteX9" fmla="*/ 677533 w 971103"/>
              <a:gd name="connsiteY9" fmla="*/ 559549 h 559549"/>
              <a:gd name="connsiteX10" fmla="*/ 677533 w 971103"/>
              <a:gd name="connsiteY10" fmla="*/ 434916 h 559549"/>
              <a:gd name="connsiteX11" fmla="*/ 736212 w 971103"/>
              <a:gd name="connsiteY11" fmla="*/ 376237 h 559549"/>
              <a:gd name="connsiteX12" fmla="*/ 234891 w 971103"/>
              <a:gd name="connsiteY12" fmla="*/ 376237 h 559549"/>
              <a:gd name="connsiteX13" fmla="*/ 293570 w 971103"/>
              <a:gd name="connsiteY13" fmla="*/ 434916 h 559549"/>
              <a:gd name="connsiteX14" fmla="*/ 293570 w 971103"/>
              <a:gd name="connsiteY14" fmla="*/ 559549 h 559549"/>
              <a:gd name="connsiteX15" fmla="*/ 176212 w 971103"/>
              <a:gd name="connsiteY15" fmla="*/ 559549 h 559549"/>
              <a:gd name="connsiteX16" fmla="*/ 176212 w 971103"/>
              <a:gd name="connsiteY16" fmla="*/ 434916 h 559549"/>
              <a:gd name="connsiteX17" fmla="*/ 234891 w 971103"/>
              <a:gd name="connsiteY17" fmla="*/ 376237 h 559549"/>
              <a:gd name="connsiteX18" fmla="*/ 58679 w 971103"/>
              <a:gd name="connsiteY18" fmla="*/ 376237 h 559549"/>
              <a:gd name="connsiteX19" fmla="*/ 117358 w 971103"/>
              <a:gd name="connsiteY19" fmla="*/ 434916 h 559549"/>
              <a:gd name="connsiteX20" fmla="*/ 117358 w 971103"/>
              <a:gd name="connsiteY20" fmla="*/ 559549 h 559549"/>
              <a:gd name="connsiteX21" fmla="*/ 0 w 971103"/>
              <a:gd name="connsiteY21" fmla="*/ 559549 h 559549"/>
              <a:gd name="connsiteX22" fmla="*/ 0 w 971103"/>
              <a:gd name="connsiteY22" fmla="*/ 434916 h 559549"/>
              <a:gd name="connsiteX23" fmla="*/ 58679 w 971103"/>
              <a:gd name="connsiteY23" fmla="*/ 376237 h 559549"/>
              <a:gd name="connsiteX24" fmla="*/ 912424 w 971103"/>
              <a:gd name="connsiteY24" fmla="*/ 0 h 559549"/>
              <a:gd name="connsiteX25" fmla="*/ 971103 w 971103"/>
              <a:gd name="connsiteY25" fmla="*/ 58679 h 559549"/>
              <a:gd name="connsiteX26" fmla="*/ 971103 w 971103"/>
              <a:gd name="connsiteY26" fmla="*/ 183312 h 559549"/>
              <a:gd name="connsiteX27" fmla="*/ 853745 w 971103"/>
              <a:gd name="connsiteY27" fmla="*/ 183312 h 559549"/>
              <a:gd name="connsiteX28" fmla="*/ 853745 w 971103"/>
              <a:gd name="connsiteY28" fmla="*/ 58679 h 559549"/>
              <a:gd name="connsiteX29" fmla="*/ 912424 w 971103"/>
              <a:gd name="connsiteY29" fmla="*/ 0 h 559549"/>
              <a:gd name="connsiteX30" fmla="*/ 736212 w 971103"/>
              <a:gd name="connsiteY30" fmla="*/ 0 h 559549"/>
              <a:gd name="connsiteX31" fmla="*/ 794891 w 971103"/>
              <a:gd name="connsiteY31" fmla="*/ 58679 h 559549"/>
              <a:gd name="connsiteX32" fmla="*/ 794891 w 971103"/>
              <a:gd name="connsiteY32" fmla="*/ 183312 h 559549"/>
              <a:gd name="connsiteX33" fmla="*/ 677533 w 971103"/>
              <a:gd name="connsiteY33" fmla="*/ 183312 h 559549"/>
              <a:gd name="connsiteX34" fmla="*/ 677533 w 971103"/>
              <a:gd name="connsiteY34" fmla="*/ 58679 h 559549"/>
              <a:gd name="connsiteX35" fmla="*/ 736212 w 971103"/>
              <a:gd name="connsiteY35" fmla="*/ 0 h 559549"/>
              <a:gd name="connsiteX36" fmla="*/ 234891 w 971103"/>
              <a:gd name="connsiteY36" fmla="*/ 0 h 559549"/>
              <a:gd name="connsiteX37" fmla="*/ 293570 w 971103"/>
              <a:gd name="connsiteY37" fmla="*/ 58679 h 559549"/>
              <a:gd name="connsiteX38" fmla="*/ 293570 w 971103"/>
              <a:gd name="connsiteY38" fmla="*/ 183312 h 559549"/>
              <a:gd name="connsiteX39" fmla="*/ 176212 w 971103"/>
              <a:gd name="connsiteY39" fmla="*/ 183312 h 559549"/>
              <a:gd name="connsiteX40" fmla="*/ 176212 w 971103"/>
              <a:gd name="connsiteY40" fmla="*/ 58679 h 559549"/>
              <a:gd name="connsiteX41" fmla="*/ 234891 w 971103"/>
              <a:gd name="connsiteY41" fmla="*/ 0 h 559549"/>
              <a:gd name="connsiteX42" fmla="*/ 58679 w 971103"/>
              <a:gd name="connsiteY42" fmla="*/ 0 h 559549"/>
              <a:gd name="connsiteX43" fmla="*/ 117358 w 971103"/>
              <a:gd name="connsiteY43" fmla="*/ 58679 h 559549"/>
              <a:gd name="connsiteX44" fmla="*/ 117358 w 971103"/>
              <a:gd name="connsiteY44" fmla="*/ 183312 h 559549"/>
              <a:gd name="connsiteX45" fmla="*/ 0 w 971103"/>
              <a:gd name="connsiteY45" fmla="*/ 183312 h 559549"/>
              <a:gd name="connsiteX46" fmla="*/ 0 w 971103"/>
              <a:gd name="connsiteY46" fmla="*/ 58679 h 559549"/>
              <a:gd name="connsiteX47" fmla="*/ 58679 w 971103"/>
              <a:gd name="connsiteY47" fmla="*/ 0 h 559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971103" h="559549">
                <a:moveTo>
                  <a:pt x="912424" y="376237"/>
                </a:moveTo>
                <a:cubicBezTo>
                  <a:pt x="944832" y="376237"/>
                  <a:pt x="971103" y="402508"/>
                  <a:pt x="971103" y="434916"/>
                </a:cubicBezTo>
                <a:lnTo>
                  <a:pt x="971103" y="559549"/>
                </a:lnTo>
                <a:lnTo>
                  <a:pt x="853745" y="559549"/>
                </a:lnTo>
                <a:lnTo>
                  <a:pt x="853745" y="434916"/>
                </a:lnTo>
                <a:cubicBezTo>
                  <a:pt x="853745" y="402508"/>
                  <a:pt x="880016" y="376237"/>
                  <a:pt x="912424" y="376237"/>
                </a:cubicBezTo>
                <a:close/>
                <a:moveTo>
                  <a:pt x="736212" y="376237"/>
                </a:moveTo>
                <a:cubicBezTo>
                  <a:pt x="768620" y="376237"/>
                  <a:pt x="794891" y="402508"/>
                  <a:pt x="794891" y="434916"/>
                </a:cubicBezTo>
                <a:lnTo>
                  <a:pt x="794891" y="559549"/>
                </a:lnTo>
                <a:lnTo>
                  <a:pt x="677533" y="559549"/>
                </a:lnTo>
                <a:lnTo>
                  <a:pt x="677533" y="434916"/>
                </a:lnTo>
                <a:cubicBezTo>
                  <a:pt x="677533" y="402508"/>
                  <a:pt x="703804" y="376237"/>
                  <a:pt x="736212" y="376237"/>
                </a:cubicBezTo>
                <a:close/>
                <a:moveTo>
                  <a:pt x="234891" y="376237"/>
                </a:moveTo>
                <a:cubicBezTo>
                  <a:pt x="267299" y="376237"/>
                  <a:pt x="293570" y="402508"/>
                  <a:pt x="293570" y="434916"/>
                </a:cubicBezTo>
                <a:lnTo>
                  <a:pt x="293570" y="559549"/>
                </a:lnTo>
                <a:lnTo>
                  <a:pt x="176212" y="559549"/>
                </a:lnTo>
                <a:lnTo>
                  <a:pt x="176212" y="434916"/>
                </a:lnTo>
                <a:cubicBezTo>
                  <a:pt x="176212" y="402508"/>
                  <a:pt x="202483" y="376237"/>
                  <a:pt x="234891" y="376237"/>
                </a:cubicBezTo>
                <a:close/>
                <a:moveTo>
                  <a:pt x="58679" y="376237"/>
                </a:moveTo>
                <a:cubicBezTo>
                  <a:pt x="91087" y="376237"/>
                  <a:pt x="117358" y="402508"/>
                  <a:pt x="117358" y="434916"/>
                </a:cubicBezTo>
                <a:lnTo>
                  <a:pt x="117358" y="559549"/>
                </a:lnTo>
                <a:lnTo>
                  <a:pt x="0" y="559549"/>
                </a:lnTo>
                <a:lnTo>
                  <a:pt x="0" y="434916"/>
                </a:lnTo>
                <a:cubicBezTo>
                  <a:pt x="0" y="402508"/>
                  <a:pt x="26271" y="376237"/>
                  <a:pt x="58679" y="376237"/>
                </a:cubicBezTo>
                <a:close/>
                <a:moveTo>
                  <a:pt x="912424" y="0"/>
                </a:moveTo>
                <a:cubicBezTo>
                  <a:pt x="944832" y="0"/>
                  <a:pt x="971103" y="26271"/>
                  <a:pt x="971103" y="58679"/>
                </a:cubicBezTo>
                <a:lnTo>
                  <a:pt x="971103" y="183312"/>
                </a:lnTo>
                <a:lnTo>
                  <a:pt x="853745" y="183312"/>
                </a:lnTo>
                <a:lnTo>
                  <a:pt x="853745" y="58679"/>
                </a:lnTo>
                <a:cubicBezTo>
                  <a:pt x="853745" y="26271"/>
                  <a:pt x="880016" y="0"/>
                  <a:pt x="912424" y="0"/>
                </a:cubicBezTo>
                <a:close/>
                <a:moveTo>
                  <a:pt x="736212" y="0"/>
                </a:moveTo>
                <a:cubicBezTo>
                  <a:pt x="768620" y="0"/>
                  <a:pt x="794891" y="26271"/>
                  <a:pt x="794891" y="58679"/>
                </a:cubicBezTo>
                <a:lnTo>
                  <a:pt x="794891" y="183312"/>
                </a:lnTo>
                <a:lnTo>
                  <a:pt x="677533" y="183312"/>
                </a:lnTo>
                <a:lnTo>
                  <a:pt x="677533" y="58679"/>
                </a:lnTo>
                <a:cubicBezTo>
                  <a:pt x="677533" y="26271"/>
                  <a:pt x="703804" y="0"/>
                  <a:pt x="736212" y="0"/>
                </a:cubicBezTo>
                <a:close/>
                <a:moveTo>
                  <a:pt x="234891" y="0"/>
                </a:moveTo>
                <a:cubicBezTo>
                  <a:pt x="267299" y="0"/>
                  <a:pt x="293570" y="26271"/>
                  <a:pt x="293570" y="58679"/>
                </a:cubicBezTo>
                <a:lnTo>
                  <a:pt x="293570" y="183312"/>
                </a:lnTo>
                <a:lnTo>
                  <a:pt x="176212" y="183312"/>
                </a:lnTo>
                <a:lnTo>
                  <a:pt x="176212" y="58679"/>
                </a:lnTo>
                <a:cubicBezTo>
                  <a:pt x="176212" y="26271"/>
                  <a:pt x="202483" y="0"/>
                  <a:pt x="234891" y="0"/>
                </a:cubicBezTo>
                <a:close/>
                <a:moveTo>
                  <a:pt x="58679" y="0"/>
                </a:moveTo>
                <a:cubicBezTo>
                  <a:pt x="91087" y="0"/>
                  <a:pt x="117358" y="26271"/>
                  <a:pt x="117358" y="58679"/>
                </a:cubicBezTo>
                <a:lnTo>
                  <a:pt x="117358" y="183312"/>
                </a:lnTo>
                <a:lnTo>
                  <a:pt x="0" y="183312"/>
                </a:lnTo>
                <a:lnTo>
                  <a:pt x="0" y="58679"/>
                </a:lnTo>
                <a:cubicBezTo>
                  <a:pt x="0" y="26271"/>
                  <a:pt x="26271" y="0"/>
                  <a:pt x="58679" y="0"/>
                </a:cubicBezTo>
                <a:close/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88232A94-CB5B-46B4-8CEE-B37F2AA0557F}"/>
              </a:ext>
            </a:extLst>
          </p:cNvPr>
          <p:cNvGrpSpPr/>
          <p:nvPr/>
        </p:nvGrpSpPr>
        <p:grpSpPr>
          <a:xfrm>
            <a:off x="1356683" y="6047984"/>
            <a:ext cx="315246" cy="318840"/>
            <a:chOff x="7544247" y="4195671"/>
            <a:chExt cx="503934" cy="509679"/>
          </a:xfrm>
        </p:grpSpPr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6F7F1AA1-3C21-4FE2-94CC-E583FDC332A2}"/>
                </a:ext>
              </a:extLst>
            </p:cNvPr>
            <p:cNvSpPr/>
            <p:nvPr/>
          </p:nvSpPr>
          <p:spPr>
            <a:xfrm>
              <a:off x="7544247" y="4195671"/>
              <a:ext cx="503934" cy="50967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DBC74A0D-482F-4C15-93FA-AEAD0311DC59}"/>
                </a:ext>
              </a:extLst>
            </p:cNvPr>
            <p:cNvSpPr/>
            <p:nvPr/>
          </p:nvSpPr>
          <p:spPr>
            <a:xfrm>
              <a:off x="7613015" y="4275851"/>
              <a:ext cx="366184" cy="42949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1" name="フリーフォーム: 図形 60">
            <a:extLst>
              <a:ext uri="{FF2B5EF4-FFF2-40B4-BE49-F238E27FC236}">
                <a16:creationId xmlns:a16="http://schemas.microsoft.com/office/drawing/2014/main" id="{92CA3787-FA34-4176-9DFF-651ADA462171}"/>
              </a:ext>
            </a:extLst>
          </p:cNvPr>
          <p:cNvSpPr/>
          <p:nvPr/>
        </p:nvSpPr>
        <p:spPr>
          <a:xfrm>
            <a:off x="1044089" y="5402140"/>
            <a:ext cx="940434" cy="447076"/>
          </a:xfrm>
          <a:custGeom>
            <a:avLst/>
            <a:gdLst>
              <a:gd name="connsiteX0" fmla="*/ 912424 w 971103"/>
              <a:gd name="connsiteY0" fmla="*/ 376237 h 559549"/>
              <a:gd name="connsiteX1" fmla="*/ 971103 w 971103"/>
              <a:gd name="connsiteY1" fmla="*/ 434916 h 559549"/>
              <a:gd name="connsiteX2" fmla="*/ 971103 w 971103"/>
              <a:gd name="connsiteY2" fmla="*/ 559549 h 559549"/>
              <a:gd name="connsiteX3" fmla="*/ 853745 w 971103"/>
              <a:gd name="connsiteY3" fmla="*/ 559549 h 559549"/>
              <a:gd name="connsiteX4" fmla="*/ 853745 w 971103"/>
              <a:gd name="connsiteY4" fmla="*/ 434916 h 559549"/>
              <a:gd name="connsiteX5" fmla="*/ 912424 w 971103"/>
              <a:gd name="connsiteY5" fmla="*/ 376237 h 559549"/>
              <a:gd name="connsiteX6" fmla="*/ 736212 w 971103"/>
              <a:gd name="connsiteY6" fmla="*/ 376237 h 559549"/>
              <a:gd name="connsiteX7" fmla="*/ 794891 w 971103"/>
              <a:gd name="connsiteY7" fmla="*/ 434916 h 559549"/>
              <a:gd name="connsiteX8" fmla="*/ 794891 w 971103"/>
              <a:gd name="connsiteY8" fmla="*/ 559549 h 559549"/>
              <a:gd name="connsiteX9" fmla="*/ 677533 w 971103"/>
              <a:gd name="connsiteY9" fmla="*/ 559549 h 559549"/>
              <a:gd name="connsiteX10" fmla="*/ 677533 w 971103"/>
              <a:gd name="connsiteY10" fmla="*/ 434916 h 559549"/>
              <a:gd name="connsiteX11" fmla="*/ 736212 w 971103"/>
              <a:gd name="connsiteY11" fmla="*/ 376237 h 559549"/>
              <a:gd name="connsiteX12" fmla="*/ 234891 w 971103"/>
              <a:gd name="connsiteY12" fmla="*/ 376237 h 559549"/>
              <a:gd name="connsiteX13" fmla="*/ 293570 w 971103"/>
              <a:gd name="connsiteY13" fmla="*/ 434916 h 559549"/>
              <a:gd name="connsiteX14" fmla="*/ 293570 w 971103"/>
              <a:gd name="connsiteY14" fmla="*/ 559549 h 559549"/>
              <a:gd name="connsiteX15" fmla="*/ 176212 w 971103"/>
              <a:gd name="connsiteY15" fmla="*/ 559549 h 559549"/>
              <a:gd name="connsiteX16" fmla="*/ 176212 w 971103"/>
              <a:gd name="connsiteY16" fmla="*/ 434916 h 559549"/>
              <a:gd name="connsiteX17" fmla="*/ 234891 w 971103"/>
              <a:gd name="connsiteY17" fmla="*/ 376237 h 559549"/>
              <a:gd name="connsiteX18" fmla="*/ 58679 w 971103"/>
              <a:gd name="connsiteY18" fmla="*/ 376237 h 559549"/>
              <a:gd name="connsiteX19" fmla="*/ 117358 w 971103"/>
              <a:gd name="connsiteY19" fmla="*/ 434916 h 559549"/>
              <a:gd name="connsiteX20" fmla="*/ 117358 w 971103"/>
              <a:gd name="connsiteY20" fmla="*/ 559549 h 559549"/>
              <a:gd name="connsiteX21" fmla="*/ 0 w 971103"/>
              <a:gd name="connsiteY21" fmla="*/ 559549 h 559549"/>
              <a:gd name="connsiteX22" fmla="*/ 0 w 971103"/>
              <a:gd name="connsiteY22" fmla="*/ 434916 h 559549"/>
              <a:gd name="connsiteX23" fmla="*/ 58679 w 971103"/>
              <a:gd name="connsiteY23" fmla="*/ 376237 h 559549"/>
              <a:gd name="connsiteX24" fmla="*/ 912424 w 971103"/>
              <a:gd name="connsiteY24" fmla="*/ 0 h 559549"/>
              <a:gd name="connsiteX25" fmla="*/ 971103 w 971103"/>
              <a:gd name="connsiteY25" fmla="*/ 58679 h 559549"/>
              <a:gd name="connsiteX26" fmla="*/ 971103 w 971103"/>
              <a:gd name="connsiteY26" fmla="*/ 183312 h 559549"/>
              <a:gd name="connsiteX27" fmla="*/ 853745 w 971103"/>
              <a:gd name="connsiteY27" fmla="*/ 183312 h 559549"/>
              <a:gd name="connsiteX28" fmla="*/ 853745 w 971103"/>
              <a:gd name="connsiteY28" fmla="*/ 58679 h 559549"/>
              <a:gd name="connsiteX29" fmla="*/ 912424 w 971103"/>
              <a:gd name="connsiteY29" fmla="*/ 0 h 559549"/>
              <a:gd name="connsiteX30" fmla="*/ 736212 w 971103"/>
              <a:gd name="connsiteY30" fmla="*/ 0 h 559549"/>
              <a:gd name="connsiteX31" fmla="*/ 794891 w 971103"/>
              <a:gd name="connsiteY31" fmla="*/ 58679 h 559549"/>
              <a:gd name="connsiteX32" fmla="*/ 794891 w 971103"/>
              <a:gd name="connsiteY32" fmla="*/ 183312 h 559549"/>
              <a:gd name="connsiteX33" fmla="*/ 677533 w 971103"/>
              <a:gd name="connsiteY33" fmla="*/ 183312 h 559549"/>
              <a:gd name="connsiteX34" fmla="*/ 677533 w 971103"/>
              <a:gd name="connsiteY34" fmla="*/ 58679 h 559549"/>
              <a:gd name="connsiteX35" fmla="*/ 736212 w 971103"/>
              <a:gd name="connsiteY35" fmla="*/ 0 h 559549"/>
              <a:gd name="connsiteX36" fmla="*/ 234891 w 971103"/>
              <a:gd name="connsiteY36" fmla="*/ 0 h 559549"/>
              <a:gd name="connsiteX37" fmla="*/ 293570 w 971103"/>
              <a:gd name="connsiteY37" fmla="*/ 58679 h 559549"/>
              <a:gd name="connsiteX38" fmla="*/ 293570 w 971103"/>
              <a:gd name="connsiteY38" fmla="*/ 183312 h 559549"/>
              <a:gd name="connsiteX39" fmla="*/ 176212 w 971103"/>
              <a:gd name="connsiteY39" fmla="*/ 183312 h 559549"/>
              <a:gd name="connsiteX40" fmla="*/ 176212 w 971103"/>
              <a:gd name="connsiteY40" fmla="*/ 58679 h 559549"/>
              <a:gd name="connsiteX41" fmla="*/ 234891 w 971103"/>
              <a:gd name="connsiteY41" fmla="*/ 0 h 559549"/>
              <a:gd name="connsiteX42" fmla="*/ 58679 w 971103"/>
              <a:gd name="connsiteY42" fmla="*/ 0 h 559549"/>
              <a:gd name="connsiteX43" fmla="*/ 117358 w 971103"/>
              <a:gd name="connsiteY43" fmla="*/ 58679 h 559549"/>
              <a:gd name="connsiteX44" fmla="*/ 117358 w 971103"/>
              <a:gd name="connsiteY44" fmla="*/ 183312 h 559549"/>
              <a:gd name="connsiteX45" fmla="*/ 0 w 971103"/>
              <a:gd name="connsiteY45" fmla="*/ 183312 h 559549"/>
              <a:gd name="connsiteX46" fmla="*/ 0 w 971103"/>
              <a:gd name="connsiteY46" fmla="*/ 58679 h 559549"/>
              <a:gd name="connsiteX47" fmla="*/ 58679 w 971103"/>
              <a:gd name="connsiteY47" fmla="*/ 0 h 559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971103" h="559549">
                <a:moveTo>
                  <a:pt x="912424" y="376237"/>
                </a:moveTo>
                <a:cubicBezTo>
                  <a:pt x="944832" y="376237"/>
                  <a:pt x="971103" y="402508"/>
                  <a:pt x="971103" y="434916"/>
                </a:cubicBezTo>
                <a:lnTo>
                  <a:pt x="971103" y="559549"/>
                </a:lnTo>
                <a:lnTo>
                  <a:pt x="853745" y="559549"/>
                </a:lnTo>
                <a:lnTo>
                  <a:pt x="853745" y="434916"/>
                </a:lnTo>
                <a:cubicBezTo>
                  <a:pt x="853745" y="402508"/>
                  <a:pt x="880016" y="376237"/>
                  <a:pt x="912424" y="376237"/>
                </a:cubicBezTo>
                <a:close/>
                <a:moveTo>
                  <a:pt x="736212" y="376237"/>
                </a:moveTo>
                <a:cubicBezTo>
                  <a:pt x="768620" y="376237"/>
                  <a:pt x="794891" y="402508"/>
                  <a:pt x="794891" y="434916"/>
                </a:cubicBezTo>
                <a:lnTo>
                  <a:pt x="794891" y="559549"/>
                </a:lnTo>
                <a:lnTo>
                  <a:pt x="677533" y="559549"/>
                </a:lnTo>
                <a:lnTo>
                  <a:pt x="677533" y="434916"/>
                </a:lnTo>
                <a:cubicBezTo>
                  <a:pt x="677533" y="402508"/>
                  <a:pt x="703804" y="376237"/>
                  <a:pt x="736212" y="376237"/>
                </a:cubicBezTo>
                <a:close/>
                <a:moveTo>
                  <a:pt x="234891" y="376237"/>
                </a:moveTo>
                <a:cubicBezTo>
                  <a:pt x="267299" y="376237"/>
                  <a:pt x="293570" y="402508"/>
                  <a:pt x="293570" y="434916"/>
                </a:cubicBezTo>
                <a:lnTo>
                  <a:pt x="293570" y="559549"/>
                </a:lnTo>
                <a:lnTo>
                  <a:pt x="176212" y="559549"/>
                </a:lnTo>
                <a:lnTo>
                  <a:pt x="176212" y="434916"/>
                </a:lnTo>
                <a:cubicBezTo>
                  <a:pt x="176212" y="402508"/>
                  <a:pt x="202483" y="376237"/>
                  <a:pt x="234891" y="376237"/>
                </a:cubicBezTo>
                <a:close/>
                <a:moveTo>
                  <a:pt x="58679" y="376237"/>
                </a:moveTo>
                <a:cubicBezTo>
                  <a:pt x="91087" y="376237"/>
                  <a:pt x="117358" y="402508"/>
                  <a:pt x="117358" y="434916"/>
                </a:cubicBezTo>
                <a:lnTo>
                  <a:pt x="117358" y="559549"/>
                </a:lnTo>
                <a:lnTo>
                  <a:pt x="0" y="559549"/>
                </a:lnTo>
                <a:lnTo>
                  <a:pt x="0" y="434916"/>
                </a:lnTo>
                <a:cubicBezTo>
                  <a:pt x="0" y="402508"/>
                  <a:pt x="26271" y="376237"/>
                  <a:pt x="58679" y="376237"/>
                </a:cubicBezTo>
                <a:close/>
                <a:moveTo>
                  <a:pt x="912424" y="0"/>
                </a:moveTo>
                <a:cubicBezTo>
                  <a:pt x="944832" y="0"/>
                  <a:pt x="971103" y="26271"/>
                  <a:pt x="971103" y="58679"/>
                </a:cubicBezTo>
                <a:lnTo>
                  <a:pt x="971103" y="183312"/>
                </a:lnTo>
                <a:lnTo>
                  <a:pt x="853745" y="183312"/>
                </a:lnTo>
                <a:lnTo>
                  <a:pt x="853745" y="58679"/>
                </a:lnTo>
                <a:cubicBezTo>
                  <a:pt x="853745" y="26271"/>
                  <a:pt x="880016" y="0"/>
                  <a:pt x="912424" y="0"/>
                </a:cubicBezTo>
                <a:close/>
                <a:moveTo>
                  <a:pt x="736212" y="0"/>
                </a:moveTo>
                <a:cubicBezTo>
                  <a:pt x="768620" y="0"/>
                  <a:pt x="794891" y="26271"/>
                  <a:pt x="794891" y="58679"/>
                </a:cubicBezTo>
                <a:lnTo>
                  <a:pt x="794891" y="183312"/>
                </a:lnTo>
                <a:lnTo>
                  <a:pt x="677533" y="183312"/>
                </a:lnTo>
                <a:lnTo>
                  <a:pt x="677533" y="58679"/>
                </a:lnTo>
                <a:cubicBezTo>
                  <a:pt x="677533" y="26271"/>
                  <a:pt x="703804" y="0"/>
                  <a:pt x="736212" y="0"/>
                </a:cubicBezTo>
                <a:close/>
                <a:moveTo>
                  <a:pt x="234891" y="0"/>
                </a:moveTo>
                <a:cubicBezTo>
                  <a:pt x="267299" y="0"/>
                  <a:pt x="293570" y="26271"/>
                  <a:pt x="293570" y="58679"/>
                </a:cubicBezTo>
                <a:lnTo>
                  <a:pt x="293570" y="183312"/>
                </a:lnTo>
                <a:lnTo>
                  <a:pt x="176212" y="183312"/>
                </a:lnTo>
                <a:lnTo>
                  <a:pt x="176212" y="58679"/>
                </a:lnTo>
                <a:cubicBezTo>
                  <a:pt x="176212" y="26271"/>
                  <a:pt x="202483" y="0"/>
                  <a:pt x="234891" y="0"/>
                </a:cubicBezTo>
                <a:close/>
                <a:moveTo>
                  <a:pt x="58679" y="0"/>
                </a:moveTo>
                <a:cubicBezTo>
                  <a:pt x="91087" y="0"/>
                  <a:pt x="117358" y="26271"/>
                  <a:pt x="117358" y="58679"/>
                </a:cubicBezTo>
                <a:lnTo>
                  <a:pt x="117358" y="183312"/>
                </a:lnTo>
                <a:lnTo>
                  <a:pt x="0" y="183312"/>
                </a:lnTo>
                <a:lnTo>
                  <a:pt x="0" y="58679"/>
                </a:lnTo>
                <a:cubicBezTo>
                  <a:pt x="0" y="26271"/>
                  <a:pt x="26271" y="0"/>
                  <a:pt x="58679" y="0"/>
                </a:cubicBezTo>
                <a:close/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47731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blipFill>
          <a:blip xmlns:r="http://schemas.openxmlformats.org/officeDocument/2006/relationships" r:embed="rId1"/>
          <a:stretch>
            <a:fillRect/>
          </a:stretch>
        </a:blipFill>
        <a:ln w="9525">
          <a:solidFill>
            <a:schemeClr val="tx1"/>
          </a:solidFill>
          <a:round/>
          <a:headEnd/>
          <a:tailEnd/>
        </a:ln>
        <a:effectLst/>
      </a:spPr>
      <a:bodyPr wrap="square" rtlCol="0" anchor="ctr">
        <a:noAutofit/>
      </a:bodyPr>
      <a:lstStyle>
        <a:defPPr algn="ctr">
          <a:defRPr kumimoji="1"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1135</TotalTime>
  <Words>233</Words>
  <Application>Microsoft Office PowerPoint</Application>
  <PresentationFormat>A4 210 x 297 mm</PresentationFormat>
  <Paragraphs>38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pptxi28_レンガの塗りパターン</dc:title>
  <dc:subject>pptxi28_レンガの塗りパターン</dc:subject>
  <dc:creator>でじけろお</dc:creator>
  <cp:revision>1</cp:revision>
  <dcterms:created xsi:type="dcterms:W3CDTF">2018-05-20T00:31:01Z</dcterms:created>
  <dcterms:modified xsi:type="dcterms:W3CDTF">2021-10-21T05:36:31Z</dcterms:modified>
  <cp:version>1</cp:version>
</cp:coreProperties>
</file>